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 id="2147483816" r:id="rId2"/>
  </p:sldMasterIdLst>
  <p:notesMasterIdLst>
    <p:notesMasterId r:id="rId58"/>
  </p:notesMasterIdLst>
  <p:handoutMasterIdLst>
    <p:handoutMasterId r:id="rId59"/>
  </p:handoutMasterIdLst>
  <p:sldIdLst>
    <p:sldId id="259" r:id="rId3"/>
    <p:sldId id="269" r:id="rId4"/>
    <p:sldId id="290" r:id="rId5"/>
    <p:sldId id="272" r:id="rId6"/>
    <p:sldId id="292" r:id="rId7"/>
    <p:sldId id="294" r:id="rId8"/>
    <p:sldId id="291" r:id="rId9"/>
    <p:sldId id="293" r:id="rId10"/>
    <p:sldId id="295" r:id="rId11"/>
    <p:sldId id="297" r:id="rId12"/>
    <p:sldId id="271" r:id="rId13"/>
    <p:sldId id="296" r:id="rId14"/>
    <p:sldId id="303" r:id="rId15"/>
    <p:sldId id="310" r:id="rId16"/>
    <p:sldId id="311" r:id="rId17"/>
    <p:sldId id="312" r:id="rId18"/>
    <p:sldId id="313" r:id="rId19"/>
    <p:sldId id="314" r:id="rId20"/>
    <p:sldId id="315" r:id="rId21"/>
    <p:sldId id="298" r:id="rId22"/>
    <p:sldId id="334" r:id="rId23"/>
    <p:sldId id="335" r:id="rId24"/>
    <p:sldId id="336" r:id="rId25"/>
    <p:sldId id="337" r:id="rId26"/>
    <p:sldId id="338" r:id="rId27"/>
    <p:sldId id="299" r:id="rId28"/>
    <p:sldId id="300"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01" r:id="rId48"/>
    <p:sldId id="305" r:id="rId49"/>
    <p:sldId id="304" r:id="rId50"/>
    <p:sldId id="302" r:id="rId51"/>
    <p:sldId id="306" r:id="rId52"/>
    <p:sldId id="307" r:id="rId53"/>
    <p:sldId id="284" r:id="rId54"/>
    <p:sldId id="308" r:id="rId55"/>
    <p:sldId id="273" r:id="rId56"/>
    <p:sldId id="283"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9" userDrawn="1">
          <p15:clr>
            <a:srgbClr val="A4A3A4"/>
          </p15:clr>
        </p15:guide>
        <p15:guide id="2" pos="930" userDrawn="1">
          <p15:clr>
            <a:srgbClr val="A4A3A4"/>
          </p15:clr>
        </p15:guide>
        <p15:guide id="3" orient="horz" pos="804" userDrawn="1">
          <p15:clr>
            <a:srgbClr val="A4A3A4"/>
          </p15:clr>
        </p15:guide>
        <p15:guide id="4" pos="1156" userDrawn="1">
          <p15:clr>
            <a:srgbClr val="A4A3A4"/>
          </p15:clr>
        </p15:guide>
        <p15:guide id="5" pos="2880" userDrawn="1">
          <p15:clr>
            <a:srgbClr val="A4A3A4"/>
          </p15:clr>
        </p15:guide>
        <p15:guide id="6" pos="1610" userDrawn="1">
          <p15:clr>
            <a:srgbClr val="A4A3A4"/>
          </p15:clr>
        </p15:guide>
        <p15:guide id="7" orient="horz" pos="1053" userDrawn="1">
          <p15:clr>
            <a:srgbClr val="A4A3A4"/>
          </p15:clr>
        </p15:guide>
        <p15:guide id="8" pos="1383" userDrawn="1">
          <p15:clr>
            <a:srgbClr val="A4A3A4"/>
          </p15:clr>
        </p15:guide>
        <p15:guide id="9" pos="51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C41"/>
    <a:srgbClr val="32C213"/>
    <a:srgbClr val="406077"/>
    <a:srgbClr val="95B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280" autoAdjust="0"/>
  </p:normalViewPr>
  <p:slideViewPr>
    <p:cSldViewPr snapToGrid="0" snapToObjects="1">
      <p:cViewPr varScale="1">
        <p:scale>
          <a:sx n="90" d="100"/>
          <a:sy n="90" d="100"/>
        </p:scale>
        <p:origin x="528" y="84"/>
      </p:cViewPr>
      <p:guideLst>
        <p:guide orient="horz" pos="599"/>
        <p:guide pos="930"/>
        <p:guide orient="horz" pos="804"/>
        <p:guide pos="1156"/>
        <p:guide pos="2880"/>
        <p:guide pos="1610"/>
        <p:guide orient="horz" pos="1053"/>
        <p:guide pos="1383"/>
        <p:guide pos="5171"/>
      </p:guideLst>
    </p:cSldViewPr>
  </p:slideViewPr>
  <p:outlineViewPr>
    <p:cViewPr>
      <p:scale>
        <a:sx n="33" d="100"/>
        <a:sy n="33" d="100"/>
      </p:scale>
      <p:origin x="0" y="52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FBAE22-BA42-E844-AF4D-3FC3DEF54B2D}" type="datetimeFigureOut">
              <a:rPr lang="en-US" smtClean="0"/>
              <a:pPr/>
              <a:t>1/12/2018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1D9726-895E-5642-AF69-D29CC2681879}" type="slidenum">
              <a:rPr lang="en-US" smtClean="0"/>
              <a:pPr/>
              <a:t>‹#›</a:t>
            </a:fld>
            <a:endParaRPr lang="en-US"/>
          </a:p>
        </p:txBody>
      </p:sp>
    </p:spTree>
    <p:extLst>
      <p:ext uri="{BB962C8B-B14F-4D97-AF65-F5344CB8AC3E}">
        <p14:creationId xmlns:p14="http://schemas.microsoft.com/office/powerpoint/2010/main" val="128166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DB789-A0E4-FC41-A88F-E0D29EABCBC2}" type="datetimeFigureOut">
              <a:rPr lang="en-US" smtClean="0"/>
              <a:pPr/>
              <a:t>1/12/2018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38FC2C-B79D-6546-A7CD-42435F8CEEE0}" type="slidenum">
              <a:rPr lang="en-US" smtClean="0"/>
              <a:pPr/>
              <a:t>‹#›</a:t>
            </a:fld>
            <a:endParaRPr lang="en-US"/>
          </a:p>
        </p:txBody>
      </p:sp>
    </p:spTree>
    <p:extLst>
      <p:ext uri="{BB962C8B-B14F-4D97-AF65-F5344CB8AC3E}">
        <p14:creationId xmlns:p14="http://schemas.microsoft.com/office/powerpoint/2010/main" val="2158881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opdrawer.aamt.edu.au/Mental-computation/Downloads/Blank-multiplication-fact-grid"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Prior to presenting the PowerPoint, distribute the </a:t>
            </a:r>
            <a:r>
              <a:rPr lang="en-US" sz="1200" b="1" kern="1200" dirty="0">
                <a:solidFill>
                  <a:schemeClr val="tx1"/>
                </a:solidFill>
                <a:effectLst/>
                <a:latin typeface="+mn-lt"/>
                <a:ea typeface="+mn-ea"/>
                <a:cs typeface="+mn-cs"/>
              </a:rPr>
              <a:t>pre-reading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Mardjetko</a:t>
            </a:r>
            <a:r>
              <a:rPr lang="en-US" sz="1200" kern="1200" dirty="0">
                <a:solidFill>
                  <a:schemeClr val="tx1"/>
                </a:solidFill>
                <a:effectLst/>
                <a:latin typeface="+mn-lt"/>
                <a:ea typeface="+mn-ea"/>
                <a:cs typeface="+mn-cs"/>
              </a:rPr>
              <a:t>, E. &amp; Macpherson, J. (2007). Is your classroom mental? </a:t>
            </a:r>
            <a:r>
              <a:rPr lang="en-US" sz="1200" i="1" kern="1200" dirty="0">
                <a:solidFill>
                  <a:schemeClr val="tx1"/>
                </a:solidFill>
                <a:effectLst/>
                <a:latin typeface="+mn-lt"/>
                <a:ea typeface="+mn-ea"/>
                <a:cs typeface="+mn-cs"/>
              </a:rPr>
              <a:t>Australian Primary Mathematics Classroom</a:t>
            </a:r>
            <a:r>
              <a:rPr lang="en-US" sz="1200" kern="1200" dirty="0">
                <a:solidFill>
                  <a:schemeClr val="tx1"/>
                </a:solidFill>
                <a:effectLst/>
                <a:latin typeface="+mn-lt"/>
                <a:ea typeface="+mn-ea"/>
                <a:cs typeface="+mn-cs"/>
              </a:rPr>
              <a:t>, 12 (2), 4-9; available as a download with this module.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article, </a:t>
            </a:r>
            <a:r>
              <a:rPr lang="en-AU" sz="1200" kern="1200" dirty="0">
                <a:solidFill>
                  <a:schemeClr val="tx1"/>
                </a:solidFill>
                <a:effectLst/>
                <a:latin typeface="+mn-lt"/>
                <a:ea typeface="+mn-ea"/>
                <a:cs typeface="+mn-cs"/>
              </a:rPr>
              <a:t>Emilia </a:t>
            </a:r>
            <a:r>
              <a:rPr lang="en-AU" sz="1200" kern="1200" dirty="0" err="1">
                <a:solidFill>
                  <a:schemeClr val="tx1"/>
                </a:solidFill>
                <a:effectLst/>
                <a:latin typeface="+mn-lt"/>
                <a:ea typeface="+mn-ea"/>
                <a:cs typeface="+mn-cs"/>
              </a:rPr>
              <a:t>Mardjetko</a:t>
            </a:r>
            <a:r>
              <a:rPr lang="en-AU" sz="1200" kern="1200" dirty="0">
                <a:solidFill>
                  <a:schemeClr val="tx1"/>
                </a:solidFill>
                <a:effectLst/>
                <a:latin typeface="+mn-lt"/>
                <a:ea typeface="+mn-ea"/>
                <a:cs typeface="+mn-cs"/>
              </a:rPr>
              <a:t> and Julie Macpherson put a strong case for an emphasis on developing mental calculation strategies with students and suggest helpful teaching approaches to achieve this.</a:t>
            </a:r>
          </a:p>
          <a:p>
            <a:r>
              <a:rPr lang="en-US" sz="1200" kern="1200" dirty="0">
                <a:solidFill>
                  <a:schemeClr val="tx1"/>
                </a:solidFill>
                <a:effectLst/>
                <a:latin typeface="+mn-lt"/>
                <a:ea typeface="+mn-ea"/>
                <a:cs typeface="+mn-cs"/>
              </a:rPr>
              <a:t>Ask participants to read the article before attending the professional learning presentation.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1</a:t>
            </a:fld>
            <a:endParaRPr lang="en-US"/>
          </a:p>
        </p:txBody>
      </p:sp>
    </p:spTree>
    <p:extLst>
      <p:ext uri="{BB962C8B-B14F-4D97-AF65-F5344CB8AC3E}">
        <p14:creationId xmlns:p14="http://schemas.microsoft.com/office/powerpoint/2010/main" val="4090263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600"/>
              </a:spcAft>
              <a:buNone/>
            </a:pP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13</a:t>
            </a:fld>
            <a:endParaRPr lang="en-US"/>
          </a:p>
        </p:txBody>
      </p:sp>
    </p:spTree>
    <p:extLst>
      <p:ext uri="{BB962C8B-B14F-4D97-AF65-F5344CB8AC3E}">
        <p14:creationId xmlns:p14="http://schemas.microsoft.com/office/powerpoint/2010/main" val="133261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20</a:t>
            </a:fld>
            <a:endParaRPr lang="en-US"/>
          </a:p>
        </p:txBody>
      </p:sp>
    </p:spTree>
    <p:extLst>
      <p:ext uri="{BB962C8B-B14F-4D97-AF65-F5344CB8AC3E}">
        <p14:creationId xmlns:p14="http://schemas.microsoft.com/office/powerpoint/2010/main" val="228412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 this activity, students build up a list of facts they can recall automatically. They discuss some possible strategies to deal with those that they do not know or need to use additional thinking to work out. </a:t>
            </a:r>
          </a:p>
          <a:p>
            <a:r>
              <a:rPr lang="en-AU" sz="1200" kern="1200" dirty="0">
                <a:solidFill>
                  <a:schemeClr val="tx1"/>
                </a:solidFill>
                <a:effectLst/>
                <a:latin typeface="+mn-lt"/>
                <a:ea typeface="+mn-ea"/>
                <a:cs typeface="+mn-cs"/>
              </a:rPr>
              <a:t>Developing an understanding of the properties of multiplication (such as the properties of 0, 1, commutativity) reduce the number of facts students need to remember.</a:t>
            </a:r>
          </a:p>
          <a:p>
            <a:r>
              <a:rPr lang="en-AU" sz="1200" b="1" kern="1200" dirty="0">
                <a:solidFill>
                  <a:schemeClr val="tx1"/>
                </a:solidFill>
                <a:effectLst/>
                <a:latin typeface="+mn-lt"/>
                <a:ea typeface="+mn-ea"/>
                <a:cs typeface="+mn-cs"/>
              </a:rPr>
              <a:t>What do I know?</a:t>
            </a:r>
          </a:p>
          <a:p>
            <a:r>
              <a:rPr lang="en-AU" sz="1200" kern="1200" dirty="0">
                <a:solidFill>
                  <a:schemeClr val="tx1"/>
                </a:solidFill>
                <a:effectLst/>
                <a:latin typeface="+mn-lt"/>
                <a:ea typeface="+mn-ea"/>
                <a:cs typeface="+mn-cs"/>
              </a:rPr>
              <a:t>Materials: </a:t>
            </a:r>
            <a:r>
              <a:rPr lang="en-AU" sz="1200" u="sng" kern="1200" dirty="0">
                <a:solidFill>
                  <a:schemeClr val="tx1"/>
                </a:solidFill>
                <a:effectLst/>
                <a:latin typeface="+mn-lt"/>
                <a:ea typeface="+mn-ea"/>
                <a:cs typeface="+mn-cs"/>
                <a:hlinkClick r:id="rId3"/>
              </a:rPr>
              <a:t>Blank multiplication grid</a:t>
            </a:r>
            <a:r>
              <a:rPr lang="en-AU" sz="1200" kern="1200" dirty="0">
                <a:solidFill>
                  <a:schemeClr val="tx1"/>
                </a:solidFill>
                <a:effectLst/>
                <a:latin typeface="+mn-lt"/>
                <a:ea typeface="+mn-ea"/>
                <a:cs typeface="+mn-cs"/>
              </a:rPr>
              <a:t> and two 10-sided (0-9) dice per pair, coloured pencils.</a:t>
            </a:r>
          </a:p>
          <a:p>
            <a:pPr lvl="0"/>
            <a:r>
              <a:rPr lang="en-AU" sz="1200" kern="1200" dirty="0">
                <a:solidFill>
                  <a:schemeClr val="tx1"/>
                </a:solidFill>
                <a:effectLst/>
                <a:latin typeface="+mn-lt"/>
                <a:ea typeface="+mn-ea"/>
                <a:cs typeface="+mn-cs"/>
              </a:rPr>
              <a:t>In pairs, students take turns to roll the dice and generate a multiplication fact. </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For example, player A rolls (5, 3) and player B says "5 threes are 15, and 3 fives are 15".</a:t>
            </a:r>
          </a:p>
          <a:p>
            <a:pPr lvl="0"/>
            <a:r>
              <a:rPr lang="en-AU" sz="1200" kern="1200" dirty="0">
                <a:solidFill>
                  <a:schemeClr val="tx1"/>
                </a:solidFill>
                <a:effectLst/>
                <a:latin typeface="+mn-lt"/>
                <a:ea typeface="+mn-ea"/>
                <a:cs typeface="+mn-cs"/>
              </a:rPr>
              <a:t>Player B records 15 in the appropriate cells on the grid, using a coloured pencil.</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If a player takes a long time to work out the product, it is recorded in the cell with a circle around it. If a player does not know then a cross is put in the cell.</a:t>
            </a:r>
          </a:p>
          <a:p>
            <a:pPr lvl="0"/>
            <a:r>
              <a:rPr lang="en-AU" sz="1200" kern="1200" dirty="0">
                <a:solidFill>
                  <a:schemeClr val="tx1"/>
                </a:solidFill>
                <a:effectLst/>
                <a:latin typeface="+mn-lt"/>
                <a:ea typeface="+mn-ea"/>
                <a:cs typeface="+mn-cs"/>
              </a:rPr>
              <a:t>Play continues until all the cells are filled. Students should record the facts for 10 as they cannot be generated using the dice.</a:t>
            </a:r>
          </a:p>
          <a:p>
            <a:pPr lvl="0"/>
            <a:r>
              <a:rPr lang="en-AU" sz="1200" kern="1200" dirty="0">
                <a:solidFill>
                  <a:schemeClr val="tx1"/>
                </a:solidFill>
                <a:effectLst/>
                <a:latin typeface="+mn-lt"/>
                <a:ea typeface="+mn-ea"/>
                <a:cs typeface="+mn-cs"/>
              </a:rPr>
              <a:t>Students discuss and list some of the strategies used for the facts that were tricky to work out.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Those cells left uncoloured might include some square numbers and some threes, six and seven facts. Discuss the strategies the students might use to assist them to remember these facts.</a:t>
            </a:r>
          </a:p>
          <a:p>
            <a:pPr lvl="0"/>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21</a:t>
            </a:fld>
            <a:endParaRPr lang="en-US" dirty="0"/>
          </a:p>
        </p:txBody>
      </p:sp>
    </p:spTree>
    <p:extLst>
      <p:ext uri="{BB962C8B-B14F-4D97-AF65-F5344CB8AC3E}">
        <p14:creationId xmlns:p14="http://schemas.microsoft.com/office/powerpoint/2010/main" val="400340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To work out 13 + 18 + 2 it is easier to add 18 + 2 first than proceed from left to right.</a:t>
            </a:r>
          </a:p>
          <a:p>
            <a:r>
              <a:rPr lang="en-AU" sz="1200" b="0" i="0" kern="1200" dirty="0">
                <a:solidFill>
                  <a:schemeClr val="tx1"/>
                </a:solidFill>
                <a:effectLst/>
                <a:latin typeface="+mn-lt"/>
                <a:ea typeface="+mn-ea"/>
                <a:cs typeface="+mn-cs"/>
              </a:rPr>
              <a:t>To work out the product of 4 </a:t>
            </a:r>
            <a:r>
              <a:rPr lang="en-AU" sz="1200" b="0" i="0" u="none" strike="noStrike" kern="1200" dirty="0">
                <a:solidFill>
                  <a:schemeClr val="tx1"/>
                </a:solidFill>
                <a:effectLst/>
                <a:latin typeface="+mn-lt"/>
                <a:ea typeface="+mn-ea"/>
                <a:cs typeface="+mn-cs"/>
              </a:rPr>
              <a:t>×</a:t>
            </a:r>
            <a:r>
              <a:rPr lang="en-AU" sz="1200" b="0" i="0" kern="1200" dirty="0">
                <a:solidFill>
                  <a:schemeClr val="tx1"/>
                </a:solidFill>
                <a:effectLst/>
                <a:latin typeface="+mn-lt"/>
                <a:ea typeface="+mn-ea"/>
                <a:cs typeface="+mn-cs"/>
              </a:rPr>
              <a:t> 6 </a:t>
            </a:r>
            <a:r>
              <a:rPr lang="en-AU" sz="1200" b="0" i="0" u="none" strike="noStrike" kern="1200" dirty="0">
                <a:solidFill>
                  <a:schemeClr val="tx1"/>
                </a:solidFill>
                <a:effectLst/>
                <a:latin typeface="+mn-lt"/>
                <a:ea typeface="+mn-ea"/>
                <a:cs typeface="+mn-cs"/>
              </a:rPr>
              <a:t>×</a:t>
            </a:r>
            <a:r>
              <a:rPr lang="en-AU" sz="1200" b="0" i="0" kern="1200" dirty="0">
                <a:solidFill>
                  <a:schemeClr val="tx1"/>
                </a:solidFill>
                <a:effectLst/>
                <a:latin typeface="+mn-lt"/>
                <a:ea typeface="+mn-ea"/>
                <a:cs typeface="+mn-cs"/>
              </a:rPr>
              <a:t> 5 it is easier to calculate the 6 </a:t>
            </a:r>
            <a:r>
              <a:rPr lang="en-AU" sz="1200" b="0" i="0" u="none" strike="noStrike" kern="1200" dirty="0">
                <a:solidFill>
                  <a:schemeClr val="tx1"/>
                </a:solidFill>
                <a:effectLst/>
                <a:latin typeface="+mn-lt"/>
                <a:ea typeface="+mn-ea"/>
                <a:cs typeface="+mn-cs"/>
              </a:rPr>
              <a:t>×</a:t>
            </a:r>
            <a:r>
              <a:rPr lang="en-AU" sz="1200" b="0" i="0" kern="1200" dirty="0">
                <a:solidFill>
                  <a:schemeClr val="tx1"/>
                </a:solidFill>
                <a:effectLst/>
                <a:latin typeface="+mn-lt"/>
                <a:ea typeface="+mn-ea"/>
                <a:cs typeface="+mn-cs"/>
              </a:rPr>
              <a:t> 5 part first then multiply 30 by 4 (or to calculate 4 x 5 first, then multiply 20 by 6).</a:t>
            </a:r>
          </a:p>
          <a:p>
            <a:pPr marL="0" indent="0">
              <a:lnSpc>
                <a:spcPct val="100000"/>
              </a:lnSpc>
              <a:spcBef>
                <a:spcPts val="0"/>
              </a:spcBef>
              <a:spcAft>
                <a:spcPts val="600"/>
              </a:spcAft>
              <a:buNone/>
            </a:pP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26</a:t>
            </a:fld>
            <a:endParaRPr lang="en-US" dirty="0"/>
          </a:p>
        </p:txBody>
      </p:sp>
    </p:spTree>
    <p:extLst>
      <p:ext uri="{BB962C8B-B14F-4D97-AF65-F5344CB8AC3E}">
        <p14:creationId xmlns:p14="http://schemas.microsoft.com/office/powerpoint/2010/main" val="955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27</a:t>
            </a:fld>
            <a:endParaRPr lang="en-US" dirty="0"/>
          </a:p>
        </p:txBody>
      </p:sp>
    </p:spTree>
    <p:extLst>
      <p:ext uri="{BB962C8B-B14F-4D97-AF65-F5344CB8AC3E}">
        <p14:creationId xmlns:p14="http://schemas.microsoft.com/office/powerpoint/2010/main" val="3950581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67395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4076711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502569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811675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71165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a:t>
            </a:fld>
            <a:endParaRPr lang="en-US"/>
          </a:p>
        </p:txBody>
      </p:sp>
    </p:spTree>
    <p:extLst>
      <p:ext uri="{BB962C8B-B14F-4D97-AF65-F5344CB8AC3E}">
        <p14:creationId xmlns:p14="http://schemas.microsoft.com/office/powerpoint/2010/main" val="3413242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504565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473831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30926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497819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3975497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083493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4229584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949532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404889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969618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4</a:t>
            </a:fld>
            <a:endParaRPr lang="en-US"/>
          </a:p>
        </p:txBody>
      </p:sp>
    </p:spTree>
    <p:extLst>
      <p:ext uri="{BB962C8B-B14F-4D97-AF65-F5344CB8AC3E}">
        <p14:creationId xmlns:p14="http://schemas.microsoft.com/office/powerpoint/2010/main" val="4061509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1442923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ln>
        </p:spPr>
        <p:txBody>
          <a:bodyPr lIns="91438" tIns="45719" rIns="91438" bIns="45719"/>
          <a:lstStyle/>
          <a:p>
            <a:endParaRPr lang="en-US"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3217283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46</a:t>
            </a:fld>
            <a:endParaRPr lang="en-US" dirty="0"/>
          </a:p>
        </p:txBody>
      </p:sp>
    </p:spTree>
    <p:extLst>
      <p:ext uri="{BB962C8B-B14F-4D97-AF65-F5344CB8AC3E}">
        <p14:creationId xmlns:p14="http://schemas.microsoft.com/office/powerpoint/2010/main" val="2969797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47</a:t>
            </a:fld>
            <a:endParaRPr lang="en-US" dirty="0"/>
          </a:p>
        </p:txBody>
      </p:sp>
    </p:spTree>
    <p:extLst>
      <p:ext uri="{BB962C8B-B14F-4D97-AF65-F5344CB8AC3E}">
        <p14:creationId xmlns:p14="http://schemas.microsoft.com/office/powerpoint/2010/main" val="3396613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48</a:t>
            </a:fld>
            <a:endParaRPr lang="en-US" dirty="0"/>
          </a:p>
        </p:txBody>
      </p:sp>
    </p:spTree>
    <p:extLst>
      <p:ext uri="{BB962C8B-B14F-4D97-AF65-F5344CB8AC3E}">
        <p14:creationId xmlns:p14="http://schemas.microsoft.com/office/powerpoint/2010/main" val="3860120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49</a:t>
            </a:fld>
            <a:endParaRPr lang="en-US" dirty="0"/>
          </a:p>
        </p:txBody>
      </p:sp>
    </p:spTree>
    <p:extLst>
      <p:ext uri="{BB962C8B-B14F-4D97-AF65-F5344CB8AC3E}">
        <p14:creationId xmlns:p14="http://schemas.microsoft.com/office/powerpoint/2010/main" val="1311048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50</a:t>
            </a:fld>
            <a:endParaRPr lang="en-US" dirty="0"/>
          </a:p>
        </p:txBody>
      </p:sp>
    </p:spTree>
    <p:extLst>
      <p:ext uri="{BB962C8B-B14F-4D97-AF65-F5344CB8AC3E}">
        <p14:creationId xmlns:p14="http://schemas.microsoft.com/office/powerpoint/2010/main" val="120010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51</a:t>
            </a:fld>
            <a:endParaRPr lang="en-US"/>
          </a:p>
        </p:txBody>
      </p:sp>
    </p:spTree>
    <p:extLst>
      <p:ext uri="{BB962C8B-B14F-4D97-AF65-F5344CB8AC3E}">
        <p14:creationId xmlns:p14="http://schemas.microsoft.com/office/powerpoint/2010/main" val="2429621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52</a:t>
            </a:fld>
            <a:endParaRPr lang="en-US"/>
          </a:p>
        </p:txBody>
      </p:sp>
    </p:spTree>
    <p:extLst>
      <p:ext uri="{BB962C8B-B14F-4D97-AF65-F5344CB8AC3E}">
        <p14:creationId xmlns:p14="http://schemas.microsoft.com/office/powerpoint/2010/main" val="1479348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53</a:t>
            </a:fld>
            <a:endParaRPr lang="en-US"/>
          </a:p>
        </p:txBody>
      </p:sp>
    </p:spTree>
    <p:extLst>
      <p:ext uri="{BB962C8B-B14F-4D97-AF65-F5344CB8AC3E}">
        <p14:creationId xmlns:p14="http://schemas.microsoft.com/office/powerpoint/2010/main" val="307473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5</a:t>
            </a:fld>
            <a:endParaRPr lang="en-US"/>
          </a:p>
        </p:txBody>
      </p:sp>
    </p:spTree>
    <p:extLst>
      <p:ext uri="{BB962C8B-B14F-4D97-AF65-F5344CB8AC3E}">
        <p14:creationId xmlns:p14="http://schemas.microsoft.com/office/powerpoint/2010/main" val="2710277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54</a:t>
            </a:fld>
            <a:endParaRPr lang="en-US"/>
          </a:p>
        </p:txBody>
      </p:sp>
    </p:spTree>
    <p:extLst>
      <p:ext uri="{BB962C8B-B14F-4D97-AF65-F5344CB8AC3E}">
        <p14:creationId xmlns:p14="http://schemas.microsoft.com/office/powerpoint/2010/main" val="1295650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55</a:t>
            </a:fld>
            <a:endParaRPr lang="en-US"/>
          </a:p>
        </p:txBody>
      </p:sp>
    </p:spTree>
    <p:extLst>
      <p:ext uri="{BB962C8B-B14F-4D97-AF65-F5344CB8AC3E}">
        <p14:creationId xmlns:p14="http://schemas.microsoft.com/office/powerpoint/2010/main" val="1514528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6</a:t>
            </a:fld>
            <a:endParaRPr lang="en-US"/>
          </a:p>
        </p:txBody>
      </p:sp>
    </p:spTree>
    <p:extLst>
      <p:ext uri="{BB962C8B-B14F-4D97-AF65-F5344CB8AC3E}">
        <p14:creationId xmlns:p14="http://schemas.microsoft.com/office/powerpoint/2010/main" val="1068646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7</a:t>
            </a:fld>
            <a:endParaRPr lang="en-US"/>
          </a:p>
        </p:txBody>
      </p:sp>
    </p:spTree>
    <p:extLst>
      <p:ext uri="{BB962C8B-B14F-4D97-AF65-F5344CB8AC3E}">
        <p14:creationId xmlns:p14="http://schemas.microsoft.com/office/powerpoint/2010/main" val="1131187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8</a:t>
            </a:fld>
            <a:endParaRPr lang="en-US"/>
          </a:p>
        </p:txBody>
      </p:sp>
    </p:spTree>
    <p:extLst>
      <p:ext uri="{BB962C8B-B14F-4D97-AF65-F5344CB8AC3E}">
        <p14:creationId xmlns:p14="http://schemas.microsoft.com/office/powerpoint/2010/main" val="402701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9</a:t>
            </a:fld>
            <a:endParaRPr lang="en-US"/>
          </a:p>
        </p:txBody>
      </p:sp>
    </p:spTree>
    <p:extLst>
      <p:ext uri="{BB962C8B-B14F-4D97-AF65-F5344CB8AC3E}">
        <p14:creationId xmlns:p14="http://schemas.microsoft.com/office/powerpoint/2010/main" val="2999500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image in this slide contains the hyperlink to Vimeo (URL is https://vimeo.com/65120386). I suggest that you download the Vimeo and save it to your hard drive prior to working with this module (and then change the hyperlink to your saved copy of the Vimeo video) to reduce the likelihood of problems associated with possible internet outages.</a:t>
            </a:r>
          </a:p>
          <a:p>
            <a:r>
              <a:rPr lang="en-AU" dirty="0"/>
              <a:t>You can download the “Masked collections” video transcript from http://topdrawer.aamt.edu.au/content/download/21538/285955/file/tdt_MC_maskedcollections_movie_script.pdf </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11</a:t>
            </a:fld>
            <a:endParaRPr lang="en-US"/>
          </a:p>
        </p:txBody>
      </p:sp>
    </p:spTree>
    <p:extLst>
      <p:ext uri="{BB962C8B-B14F-4D97-AF65-F5344CB8AC3E}">
        <p14:creationId xmlns:p14="http://schemas.microsoft.com/office/powerpoint/2010/main" val="113442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841772"/>
            <a:ext cx="6615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333500" y="2701529"/>
            <a:ext cx="6615000" cy="1755000"/>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90992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549" y="333805"/>
            <a:ext cx="6615000" cy="945000"/>
          </a:xfrm>
        </p:spPr>
        <p:txBody>
          <a:bodyPr>
            <a:normAutofit/>
          </a:bodyPr>
          <a:lstStyle>
            <a:lvl1pPr>
              <a:defRPr sz="3200" b="1"/>
            </a:lvl1pPr>
          </a:lstStyle>
          <a:p>
            <a:r>
              <a:rPr lang="en-US" dirty="0"/>
              <a:t>Click to edit Master title style</a:t>
            </a:r>
          </a:p>
        </p:txBody>
      </p:sp>
      <p:sp>
        <p:nvSpPr>
          <p:cNvPr id="3" name="Content Placeholder 2"/>
          <p:cNvSpPr>
            <a:spLocks noGrp="1"/>
          </p:cNvSpPr>
          <p:nvPr>
            <p:ph idx="1" hasCustomPrompt="1"/>
          </p:nvPr>
        </p:nvSpPr>
        <p:spPr>
          <a:xfrm>
            <a:off x="1820680" y="1339239"/>
            <a:ext cx="6615000" cy="3375000"/>
          </a:xfrm>
        </p:spPr>
        <p:txBody>
          <a:bodyPr/>
          <a:lstStyle>
            <a:lvl1pPr>
              <a:defRPr sz="2600"/>
            </a:lvl1pPr>
            <a:lvl2pPr>
              <a:defRPr sz="2400"/>
            </a:lvl2pPr>
            <a:lvl3pPr>
              <a:defRPr sz="22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441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3500" y="1282304"/>
            <a:ext cx="66150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1333500" y="3442098"/>
            <a:ext cx="66150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5280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08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1333500" y="1441429"/>
            <a:ext cx="32400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484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526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170039"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503538" y="740569"/>
            <a:ext cx="401300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33501" y="1537096"/>
            <a:ext cx="317003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4258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073823"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702628" y="740569"/>
            <a:ext cx="405245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333501" y="1537096"/>
            <a:ext cx="3073822"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498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47875" y="841773"/>
            <a:ext cx="6705600" cy="1168003"/>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2047875" y="2085975"/>
            <a:ext cx="6705600" cy="342900"/>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761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3500" y="273844"/>
            <a:ext cx="6615000" cy="94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33500" y="1369219"/>
            <a:ext cx="6615000" cy="3375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1080000" cy="5143500"/>
          </a:xfrm>
          <a:prstGeom prst="rect">
            <a:avLst/>
          </a:prstGeom>
          <a:gradFill flip="none" rotWithShape="1">
            <a:gsLst>
              <a:gs pos="0">
                <a:srgbClr val="406077"/>
              </a:gs>
              <a:gs pos="79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8" descr="dimensions_logo_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294" y="258367"/>
            <a:ext cx="945000" cy="7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19412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xStyles>
    <p:titleStyle>
      <a:lvl1pPr algn="l"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666875" y="2463404"/>
            <a:ext cx="7477125" cy="2303859"/>
          </a:xfrm>
          <a:prstGeom prst="rect">
            <a:avLst/>
          </a:prstGeom>
          <a:gradFill flip="none" rotWithShape="1">
            <a:gsLst>
              <a:gs pos="91000">
                <a:srgbClr val="406077"/>
              </a:gs>
              <a:gs pos="9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1" name="Rectangle 10"/>
          <p:cNvSpPr/>
          <p:nvPr/>
        </p:nvSpPr>
        <p:spPr>
          <a:xfrm flipH="1">
            <a:off x="0" y="4767263"/>
            <a:ext cx="6858000" cy="384572"/>
          </a:xfrm>
          <a:prstGeom prst="rect">
            <a:avLst/>
          </a:prstGeom>
          <a:gradFill flip="none" rotWithShape="1">
            <a:gsLst>
              <a:gs pos="100000">
                <a:srgbClr val="406077"/>
              </a:gs>
              <a:gs pos="23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flipV="1">
            <a:off x="2050257" y="2339579"/>
            <a:ext cx="7093744" cy="123825"/>
          </a:xfrm>
          <a:prstGeom prst="rect">
            <a:avLst/>
          </a:prstGeom>
          <a:solidFill>
            <a:srgbClr val="CE11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Picture 9" descr="dimensions_logo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142875"/>
            <a:ext cx="1838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050257" y="2019301"/>
            <a:ext cx="7093744" cy="402431"/>
          </a:xfrm>
          <a:prstGeom prst="rect">
            <a:avLst/>
          </a:prstGeom>
          <a:solidFill>
            <a:srgbClr val="4060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905" y="3886201"/>
            <a:ext cx="715565" cy="715565"/>
          </a:xfrm>
          <a:prstGeom prst="rect">
            <a:avLst/>
          </a:prstGeom>
        </p:spPr>
      </p:pic>
    </p:spTree>
    <p:extLst>
      <p:ext uri="{BB962C8B-B14F-4D97-AF65-F5344CB8AC3E}">
        <p14:creationId xmlns:p14="http://schemas.microsoft.com/office/powerpoint/2010/main" val="231904144"/>
      </p:ext>
    </p:extLst>
  </p:cSld>
  <p:clrMap bg1="lt1" tx1="dk1" bg2="lt2" tx2="dk2" accent1="accent1" accent2="accent2" accent3="accent3" accent4="accent4" accent5="accent5" accent6="accent6" hlink="hlink" folHlink="folHlink"/>
  <p:sldLayoutIdLst>
    <p:sldLayoutId id="2147483817" r:id="rId1"/>
  </p:sldLayoutIdLst>
  <p:txStyles>
    <p:titleStyle>
      <a:lvl1pPr algn="ctr"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6512038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topdrawer.aamt.edu.au/Pattern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creativecommons.org/licenses/by-nc-nd/4.0/"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1299" y="955766"/>
            <a:ext cx="6705600" cy="1606840"/>
          </a:xfrm>
        </p:spPr>
        <p:txBody>
          <a:bodyPr/>
          <a:lstStyle/>
          <a:p>
            <a:pPr algn="l">
              <a:lnSpc>
                <a:spcPct val="100000"/>
              </a:lnSpc>
            </a:pPr>
            <a:r>
              <a:rPr lang="en-AU" sz="3200" b="1" dirty="0">
                <a:solidFill>
                  <a:srgbClr val="171C41"/>
                </a:solidFill>
              </a:rPr>
              <a:t>Opening the Top Drawer </a:t>
            </a:r>
            <a:br>
              <a:rPr lang="en-AU" sz="3200" b="1" dirty="0">
                <a:solidFill>
                  <a:srgbClr val="171C41"/>
                </a:solidFill>
              </a:rPr>
            </a:br>
            <a:r>
              <a:rPr lang="en-AU" sz="3200" b="1" dirty="0">
                <a:solidFill>
                  <a:srgbClr val="171C41"/>
                </a:solidFill>
              </a:rPr>
              <a:t>to Mental Computation</a:t>
            </a:r>
            <a:br>
              <a:rPr lang="en-AU" sz="3200" dirty="0"/>
            </a:br>
            <a:endParaRPr lang="en-US" sz="3200" dirty="0"/>
          </a:p>
        </p:txBody>
      </p:sp>
      <p:sp>
        <p:nvSpPr>
          <p:cNvPr id="3" name="Subtitle 2"/>
          <p:cNvSpPr>
            <a:spLocks noGrp="1"/>
          </p:cNvSpPr>
          <p:nvPr>
            <p:ph type="subTitle" idx="1"/>
          </p:nvPr>
        </p:nvSpPr>
        <p:spPr>
          <a:xfrm>
            <a:off x="2120646" y="1939670"/>
            <a:ext cx="6705600" cy="604647"/>
          </a:xfrm>
        </p:spPr>
        <p:txBody>
          <a:bodyPr>
            <a:noAutofit/>
          </a:bodyPr>
          <a:lstStyle/>
          <a:p>
            <a:pPr algn="l">
              <a:lnSpc>
                <a:spcPct val="150000"/>
              </a:lnSpc>
              <a:spcAft>
                <a:spcPts val="600"/>
              </a:spcAft>
            </a:pPr>
            <a:r>
              <a:rPr lang="en-AU" sz="2000" dirty="0"/>
              <a:t>Module 2 of 3: </a:t>
            </a:r>
            <a:r>
              <a:rPr lang="en-US" dirty="0"/>
              <a:t>Noticing patterns and relationships</a:t>
            </a:r>
            <a:endParaRPr lang="en-AU" sz="2000" dirty="0"/>
          </a:p>
        </p:txBody>
      </p:sp>
      <p:sp>
        <p:nvSpPr>
          <p:cNvPr id="6" name="Subtitle 2"/>
          <p:cNvSpPr txBox="1">
            <a:spLocks/>
          </p:cNvSpPr>
          <p:nvPr/>
        </p:nvSpPr>
        <p:spPr>
          <a:xfrm>
            <a:off x="7398326" y="4835948"/>
            <a:ext cx="1709097" cy="25725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a:buNone/>
              <a:defRPr sz="2400" b="0" i="0" kern="1200">
                <a:solidFill>
                  <a:schemeClr val="tx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Arial"/>
              <a:buNone/>
              <a:defRPr sz="1500" b="0" i="0" kern="1200">
                <a:solidFill>
                  <a:schemeClr val="tx1"/>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Arial"/>
              <a:buNone/>
              <a:defRPr sz="1350" b="0" i="0" kern="1200">
                <a:solidFill>
                  <a:schemeClr val="tx1"/>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Arial"/>
              <a:buNone/>
              <a:defRPr sz="1200" b="0" i="0" kern="1200">
                <a:solidFill>
                  <a:schemeClr val="tx1"/>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Arial"/>
              <a:buNone/>
              <a:defRPr sz="1200" b="0" i="0" kern="1200">
                <a:solidFill>
                  <a:schemeClr val="tx1"/>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algn="l"/>
            <a:r>
              <a:rPr lang="en-AU" sz="1000" dirty="0">
                <a:solidFill>
                  <a:srgbClr val="171C41"/>
                </a:solidFill>
              </a:rPr>
              <a:t>Developed by Ann Ruckert</a:t>
            </a:r>
          </a:p>
        </p:txBody>
      </p:sp>
      <p:pic>
        <p:nvPicPr>
          <p:cNvPr id="7" name="Picture 6">
            <a:extLst>
              <a:ext uri="{FF2B5EF4-FFF2-40B4-BE49-F238E27FC236}">
                <a16:creationId xmlns:a16="http://schemas.microsoft.com/office/drawing/2014/main" id="{8EF3410A-348E-4987-8A1C-0618126D0643}"/>
              </a:ext>
            </a:extLst>
          </p:cNvPr>
          <p:cNvPicPr/>
          <p:nvPr/>
        </p:nvPicPr>
        <p:blipFill rotWithShape="1">
          <a:blip r:embed="rId3"/>
          <a:srcRect l="44055" t="8483" r="3012" b="64293"/>
          <a:stretch/>
        </p:blipFill>
        <p:spPr bwMode="auto">
          <a:xfrm>
            <a:off x="2050020" y="2469628"/>
            <a:ext cx="3214614" cy="5431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661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p:txBody>
          <a:bodyPr>
            <a:normAutofit fontScale="90000"/>
          </a:bodyPr>
          <a:lstStyle/>
          <a:p>
            <a:r>
              <a:rPr lang="en-AU" dirty="0">
                <a:solidFill>
                  <a:srgbClr val="171C41"/>
                </a:solidFill>
              </a:rPr>
              <a:t>Commutative property for addition</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p:txBody>
          <a:bodyPr>
            <a:normAutofit/>
          </a:bodyPr>
          <a:lstStyle/>
          <a:p>
            <a:pPr marL="0" indent="0">
              <a:lnSpc>
                <a:spcPct val="100000"/>
              </a:lnSpc>
              <a:buNone/>
            </a:pPr>
            <a:r>
              <a:rPr lang="en-AU" sz="2200" dirty="0">
                <a:solidFill>
                  <a:srgbClr val="171C41"/>
                </a:solidFill>
              </a:rPr>
              <a:t>Also known as the ‘turn around’ property, as the order of adding or multiplying the numbers does not affect the answer.</a:t>
            </a:r>
          </a:p>
          <a:p>
            <a:pPr marL="0" indent="0">
              <a:lnSpc>
                <a:spcPct val="100000"/>
              </a:lnSpc>
              <a:buNone/>
            </a:pPr>
            <a:r>
              <a:rPr lang="en-AU" sz="2200" dirty="0">
                <a:solidFill>
                  <a:srgbClr val="171C41"/>
                </a:solidFill>
              </a:rPr>
              <a:t>Which would be easier for your students to calculate?</a:t>
            </a:r>
          </a:p>
          <a:p>
            <a:pPr marL="0" indent="0">
              <a:lnSpc>
                <a:spcPct val="100000"/>
              </a:lnSpc>
              <a:buNone/>
            </a:pPr>
            <a:r>
              <a:rPr lang="en-AU" sz="2200" dirty="0">
                <a:solidFill>
                  <a:srgbClr val="171C41"/>
                </a:solidFill>
              </a:rPr>
              <a:t>	4 + 7 = ? or 7 + 4 = ? </a:t>
            </a:r>
          </a:p>
          <a:p>
            <a:pPr marL="0" indent="0">
              <a:lnSpc>
                <a:spcPct val="100000"/>
              </a:lnSpc>
              <a:buNone/>
            </a:pPr>
            <a:r>
              <a:rPr lang="en-AU" sz="2200" dirty="0">
                <a:solidFill>
                  <a:srgbClr val="171C41"/>
                </a:solidFill>
              </a:rPr>
              <a:t>	5 x 7 = ? or 7 x 5 = ?</a:t>
            </a:r>
          </a:p>
          <a:p>
            <a:pPr>
              <a:lnSpc>
                <a:spcPct val="100000"/>
              </a:lnSpc>
            </a:pPr>
            <a:r>
              <a:rPr lang="en-AU" sz="2200" dirty="0">
                <a:solidFill>
                  <a:srgbClr val="171C41"/>
                </a:solidFill>
              </a:rPr>
              <a:t>Why? </a:t>
            </a:r>
          </a:p>
        </p:txBody>
      </p:sp>
      <p:pic>
        <p:nvPicPr>
          <p:cNvPr id="4" name="Picture 3">
            <a:extLst>
              <a:ext uri="{FF2B5EF4-FFF2-40B4-BE49-F238E27FC236}">
                <a16:creationId xmlns:a16="http://schemas.microsoft.com/office/drawing/2014/main" id="{B37A036C-C90B-4672-8928-4C40F5843940}"/>
              </a:ext>
            </a:extLst>
          </p:cNvPr>
          <p:cNvPicPr>
            <a:picLocks noChangeAspect="1"/>
          </p:cNvPicPr>
          <p:nvPr/>
        </p:nvPicPr>
        <p:blipFill>
          <a:blip r:embed="rId2"/>
          <a:stretch>
            <a:fillRect/>
          </a:stretch>
        </p:blipFill>
        <p:spPr>
          <a:xfrm>
            <a:off x="8208963" y="429705"/>
            <a:ext cx="518160" cy="521208"/>
          </a:xfrm>
          <a:prstGeom prst="rect">
            <a:avLst/>
          </a:prstGeom>
        </p:spPr>
      </p:pic>
    </p:spTree>
    <p:extLst>
      <p:ext uri="{BB962C8B-B14F-4D97-AF65-F5344CB8AC3E}">
        <p14:creationId xmlns:p14="http://schemas.microsoft.com/office/powerpoint/2010/main" val="3275688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932" y="564484"/>
            <a:ext cx="6615000" cy="945000"/>
          </a:xfrm>
        </p:spPr>
        <p:txBody>
          <a:bodyPr>
            <a:noAutofit/>
          </a:bodyPr>
          <a:lstStyle/>
          <a:p>
            <a:r>
              <a:rPr lang="en-AU" dirty="0">
                <a:solidFill>
                  <a:srgbClr val="171C41"/>
                </a:solidFill>
              </a:rPr>
              <a:t>Video: Masked collections</a:t>
            </a:r>
            <a:endParaRPr lang="en-AU" sz="3000" dirty="0">
              <a:solidFill>
                <a:srgbClr val="171C41"/>
              </a:solidFill>
            </a:endParaRPr>
          </a:p>
        </p:txBody>
      </p:sp>
      <p:pic>
        <p:nvPicPr>
          <p:cNvPr id="6" name="Picture 5">
            <a:hlinkClick r:id="rId3"/>
            <a:extLst>
              <a:ext uri="{FF2B5EF4-FFF2-40B4-BE49-F238E27FC236}">
                <a16:creationId xmlns:a16="http://schemas.microsoft.com/office/drawing/2014/main" id="{5D6885DA-0AEC-474D-9837-7CA27CBDB8AA}"/>
              </a:ext>
            </a:extLst>
          </p:cNvPr>
          <p:cNvPicPr>
            <a:picLocks noChangeAspect="1"/>
          </p:cNvPicPr>
          <p:nvPr/>
        </p:nvPicPr>
        <p:blipFill rotWithShape="1">
          <a:blip r:embed="rId4"/>
          <a:srcRect l="55179" t="14654" r="19464" b="28539"/>
          <a:stretch/>
        </p:blipFill>
        <p:spPr>
          <a:xfrm>
            <a:off x="2547257" y="1718127"/>
            <a:ext cx="4049486" cy="2981668"/>
          </a:xfrm>
          <a:prstGeom prst="rect">
            <a:avLst/>
          </a:prstGeom>
        </p:spPr>
      </p:pic>
      <p:pic>
        <p:nvPicPr>
          <p:cNvPr id="8" name="Picture 7">
            <a:extLst>
              <a:ext uri="{FF2B5EF4-FFF2-40B4-BE49-F238E27FC236}">
                <a16:creationId xmlns:a16="http://schemas.microsoft.com/office/drawing/2014/main" id="{F075C246-8F46-4757-A3D6-64815A435959}"/>
              </a:ext>
            </a:extLst>
          </p:cNvPr>
          <p:cNvPicPr>
            <a:picLocks noChangeAspect="1"/>
          </p:cNvPicPr>
          <p:nvPr/>
        </p:nvPicPr>
        <p:blipFill>
          <a:blip r:embed="rId5"/>
          <a:stretch>
            <a:fillRect/>
          </a:stretch>
        </p:blipFill>
        <p:spPr>
          <a:xfrm>
            <a:off x="7975932" y="588977"/>
            <a:ext cx="530352" cy="530352"/>
          </a:xfrm>
          <a:prstGeom prst="rect">
            <a:avLst/>
          </a:prstGeom>
        </p:spPr>
      </p:pic>
    </p:spTree>
    <p:extLst>
      <p:ext uri="{BB962C8B-B14F-4D97-AF65-F5344CB8AC3E}">
        <p14:creationId xmlns:p14="http://schemas.microsoft.com/office/powerpoint/2010/main" val="1228109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p:txBody>
          <a:bodyPr>
            <a:normAutofit fontScale="90000"/>
          </a:bodyPr>
          <a:lstStyle/>
          <a:p>
            <a:r>
              <a:rPr lang="en-AU" dirty="0">
                <a:solidFill>
                  <a:srgbClr val="171C41"/>
                </a:solidFill>
              </a:rPr>
              <a:t>Commutative property for multiplication</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p:txBody>
          <a:bodyPr/>
          <a:lstStyle/>
          <a:p>
            <a:pPr marL="0" indent="0">
              <a:lnSpc>
                <a:spcPct val="100000"/>
              </a:lnSpc>
              <a:spcBef>
                <a:spcPts val="0"/>
              </a:spcBef>
              <a:spcAft>
                <a:spcPts val="600"/>
              </a:spcAft>
              <a:buNone/>
            </a:pPr>
            <a:r>
              <a:rPr lang="en-AU" sz="2200" dirty="0">
                <a:solidFill>
                  <a:srgbClr val="171C41"/>
                </a:solidFill>
              </a:rPr>
              <a:t>This is not as intuitively obvious as that of addition, particularly when using the set model.</a:t>
            </a:r>
          </a:p>
          <a:p>
            <a:pPr marL="0" indent="0">
              <a:lnSpc>
                <a:spcPct val="100000"/>
              </a:lnSpc>
              <a:spcBef>
                <a:spcPts val="0"/>
              </a:spcBef>
              <a:spcAft>
                <a:spcPts val="600"/>
              </a:spcAft>
              <a:buNone/>
            </a:pPr>
            <a:endParaRPr lang="en-AU" sz="2200" dirty="0">
              <a:solidFill>
                <a:srgbClr val="171C41"/>
              </a:solidFill>
            </a:endParaRPr>
          </a:p>
          <a:p>
            <a:pPr marL="0" indent="0">
              <a:lnSpc>
                <a:spcPct val="100000"/>
              </a:lnSpc>
              <a:spcBef>
                <a:spcPts val="0"/>
              </a:spcBef>
              <a:spcAft>
                <a:spcPts val="600"/>
              </a:spcAft>
              <a:buNone/>
            </a:pPr>
            <a:r>
              <a:rPr lang="en-AU" sz="2200" dirty="0">
                <a:solidFill>
                  <a:srgbClr val="171C41"/>
                </a:solidFill>
              </a:rPr>
              <a:t>That is:</a:t>
            </a:r>
          </a:p>
          <a:p>
            <a:pPr marL="0" indent="0">
              <a:lnSpc>
                <a:spcPct val="100000"/>
              </a:lnSpc>
              <a:spcBef>
                <a:spcPts val="0"/>
              </a:spcBef>
              <a:spcAft>
                <a:spcPts val="600"/>
              </a:spcAft>
              <a:buNone/>
            </a:pPr>
            <a:r>
              <a:rPr lang="en-AU" sz="2200" dirty="0">
                <a:solidFill>
                  <a:srgbClr val="171C41"/>
                </a:solidFill>
              </a:rPr>
              <a:t>When we write 4 x 3 = 12 we are representing that the result of multiplying a set of four by a set of three is a set of twelve objects.</a:t>
            </a:r>
          </a:p>
        </p:txBody>
      </p:sp>
    </p:spTree>
    <p:extLst>
      <p:ext uri="{BB962C8B-B14F-4D97-AF65-F5344CB8AC3E}">
        <p14:creationId xmlns:p14="http://schemas.microsoft.com/office/powerpoint/2010/main" val="165047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p:txBody>
          <a:bodyPr>
            <a:noAutofit/>
          </a:bodyPr>
          <a:lstStyle/>
          <a:p>
            <a:r>
              <a:rPr lang="en-AU" dirty="0">
                <a:solidFill>
                  <a:srgbClr val="171C41"/>
                </a:solidFill>
              </a:rPr>
              <a:t>How many marbles</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p:txBody>
          <a:bodyPr>
            <a:normAutofit/>
          </a:bodyPr>
          <a:lstStyle/>
          <a:p>
            <a:pPr marL="0" indent="0">
              <a:lnSpc>
                <a:spcPct val="100000"/>
              </a:lnSpc>
              <a:spcBef>
                <a:spcPts val="0"/>
              </a:spcBef>
              <a:spcAft>
                <a:spcPts val="600"/>
              </a:spcAft>
              <a:buNone/>
            </a:pPr>
            <a:r>
              <a:rPr lang="en-AU" sz="2200" dirty="0">
                <a:solidFill>
                  <a:srgbClr val="171C41"/>
                </a:solidFill>
              </a:rPr>
              <a:t>The seven slides that follow demonstrate the commutative property for multiplication using an animation.</a:t>
            </a:r>
          </a:p>
        </p:txBody>
      </p:sp>
    </p:spTree>
    <p:extLst>
      <p:ext uri="{BB962C8B-B14F-4D97-AF65-F5344CB8AC3E}">
        <p14:creationId xmlns:p14="http://schemas.microsoft.com/office/powerpoint/2010/main" val="181164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1A6CB00-C508-4B72-BAEE-82007ECA8852}"/>
              </a:ext>
            </a:extLst>
          </p:cNvPr>
          <p:cNvSpPr/>
          <p:nvPr/>
        </p:nvSpPr>
        <p:spPr>
          <a:xfrm>
            <a:off x="4686300" y="1828800"/>
            <a:ext cx="228600" cy="228600"/>
          </a:xfrm>
          <a:prstGeom prst="ellipse">
            <a:avLst/>
          </a:prstGeom>
          <a:solidFill>
            <a:srgbClr val="319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8" name="Oval 7">
            <a:extLst>
              <a:ext uri="{FF2B5EF4-FFF2-40B4-BE49-F238E27FC236}">
                <a16:creationId xmlns:a16="http://schemas.microsoft.com/office/drawing/2014/main" id="{82D15D31-95A0-469C-AD91-19E5808A91B1}"/>
              </a:ext>
            </a:extLst>
          </p:cNvPr>
          <p:cNvSpPr/>
          <p:nvPr/>
        </p:nvSpPr>
        <p:spPr>
          <a:xfrm>
            <a:off x="4914900" y="1943100"/>
            <a:ext cx="228600" cy="228600"/>
          </a:xfrm>
          <a:prstGeom prst="ellipse">
            <a:avLst/>
          </a:prstGeom>
          <a:solidFill>
            <a:srgbClr val="C338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9" name="Oval 8">
            <a:extLst>
              <a:ext uri="{FF2B5EF4-FFF2-40B4-BE49-F238E27FC236}">
                <a16:creationId xmlns:a16="http://schemas.microsoft.com/office/drawing/2014/main" id="{D659F252-1EB2-4086-8944-07B0AC30A0B7}"/>
              </a:ext>
            </a:extLst>
          </p:cNvPr>
          <p:cNvSpPr/>
          <p:nvPr/>
        </p:nvSpPr>
        <p:spPr>
          <a:xfrm>
            <a:off x="4572000" y="1543050"/>
            <a:ext cx="228600" cy="228600"/>
          </a:xfrm>
          <a:prstGeom prst="ellipse">
            <a:avLst/>
          </a:prstGeom>
          <a:solidFill>
            <a:srgbClr val="F037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0" name="Oval 9">
            <a:extLst>
              <a:ext uri="{FF2B5EF4-FFF2-40B4-BE49-F238E27FC236}">
                <a16:creationId xmlns:a16="http://schemas.microsoft.com/office/drawing/2014/main" id="{BD91E699-839D-42F0-8DB0-CDC90EB8BED1}"/>
              </a:ext>
            </a:extLst>
          </p:cNvPr>
          <p:cNvSpPr/>
          <p:nvPr/>
        </p:nvSpPr>
        <p:spPr>
          <a:xfrm>
            <a:off x="4572000" y="2114550"/>
            <a:ext cx="2286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1" name="Oval 10">
            <a:extLst>
              <a:ext uri="{FF2B5EF4-FFF2-40B4-BE49-F238E27FC236}">
                <a16:creationId xmlns:a16="http://schemas.microsoft.com/office/drawing/2014/main" id="{734D8761-3EE2-45F9-9CE9-0EFFB73994DE}"/>
              </a:ext>
            </a:extLst>
          </p:cNvPr>
          <p:cNvSpPr/>
          <p:nvPr/>
        </p:nvSpPr>
        <p:spPr>
          <a:xfrm>
            <a:off x="4629150" y="2400300"/>
            <a:ext cx="228600" cy="228600"/>
          </a:xfrm>
          <a:prstGeom prst="ellipse">
            <a:avLst/>
          </a:prstGeom>
          <a:solidFill>
            <a:srgbClr val="FF50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 name="Oval 11">
            <a:extLst>
              <a:ext uri="{FF2B5EF4-FFF2-40B4-BE49-F238E27FC236}">
                <a16:creationId xmlns:a16="http://schemas.microsoft.com/office/drawing/2014/main" id="{F181167F-EF8D-4CB7-ABC0-AEDE4D8D2290}"/>
              </a:ext>
            </a:extLst>
          </p:cNvPr>
          <p:cNvSpPr/>
          <p:nvPr/>
        </p:nvSpPr>
        <p:spPr>
          <a:xfrm>
            <a:off x="4857750" y="2286000"/>
            <a:ext cx="228600" cy="22860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3" name="Oval 12">
            <a:extLst>
              <a:ext uri="{FF2B5EF4-FFF2-40B4-BE49-F238E27FC236}">
                <a16:creationId xmlns:a16="http://schemas.microsoft.com/office/drawing/2014/main" id="{938A70E1-EB16-411B-A496-D65170FB744D}"/>
              </a:ext>
            </a:extLst>
          </p:cNvPr>
          <p:cNvSpPr/>
          <p:nvPr/>
        </p:nvSpPr>
        <p:spPr>
          <a:xfrm>
            <a:off x="4800600" y="2686050"/>
            <a:ext cx="228600" cy="228600"/>
          </a:xfrm>
          <a:prstGeom prst="ellipse">
            <a:avLst/>
          </a:prstGeom>
          <a:solidFill>
            <a:srgbClr val="4CF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3321" name="TextBox 13">
            <a:extLst>
              <a:ext uri="{FF2B5EF4-FFF2-40B4-BE49-F238E27FC236}">
                <a16:creationId xmlns:a16="http://schemas.microsoft.com/office/drawing/2014/main" id="{3F03E43F-D789-4000-9BD1-E802D6AFE976}"/>
              </a:ext>
            </a:extLst>
          </p:cNvPr>
          <p:cNvSpPr txBox="1">
            <a:spLocks noChangeArrowheads="1"/>
          </p:cNvSpPr>
          <p:nvPr/>
        </p:nvSpPr>
        <p:spPr bwMode="auto">
          <a:xfrm>
            <a:off x="2628900" y="742950"/>
            <a:ext cx="4514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1" hangingPunct="1">
              <a:spcAft>
                <a:spcPts val="600"/>
              </a:spcAft>
            </a:pPr>
            <a:r>
              <a:rPr lang="en-AU" altLang="en-US" sz="2200" dirty="0">
                <a:solidFill>
                  <a:srgbClr val="171C41"/>
                </a:solidFill>
                <a:latin typeface="Arial" charset="0"/>
                <a:cs typeface="Arial" charset="0"/>
              </a:rPr>
              <a:t> There are 7 marbles in each bag.</a:t>
            </a:r>
          </a:p>
        </p:txBody>
      </p:sp>
      <p:grpSp>
        <p:nvGrpSpPr>
          <p:cNvPr id="13322" name="Group 288">
            <a:extLst>
              <a:ext uri="{FF2B5EF4-FFF2-40B4-BE49-F238E27FC236}">
                <a16:creationId xmlns:a16="http://schemas.microsoft.com/office/drawing/2014/main" id="{4C775EAF-9B11-46AE-8CC3-10BC26141283}"/>
              </a:ext>
            </a:extLst>
          </p:cNvPr>
          <p:cNvGrpSpPr>
            <a:grpSpLocks/>
          </p:cNvGrpSpPr>
          <p:nvPr/>
        </p:nvGrpSpPr>
        <p:grpSpPr bwMode="auto">
          <a:xfrm>
            <a:off x="3929063" y="2743200"/>
            <a:ext cx="1628775" cy="1771650"/>
            <a:chOff x="985421" y="968758"/>
            <a:chExt cx="2618913" cy="2848640"/>
          </a:xfrm>
        </p:grpSpPr>
        <p:sp>
          <p:nvSpPr>
            <p:cNvPr id="290" name="Freeform 289">
              <a:extLst>
                <a:ext uri="{FF2B5EF4-FFF2-40B4-BE49-F238E27FC236}">
                  <a16:creationId xmlns:a16="http://schemas.microsoft.com/office/drawing/2014/main" id="{EF3C790F-EB57-4BDB-8637-17E63E38CA7C}"/>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91" name="Freeform 290">
              <a:extLst>
                <a:ext uri="{FF2B5EF4-FFF2-40B4-BE49-F238E27FC236}">
                  <a16:creationId xmlns:a16="http://schemas.microsoft.com/office/drawing/2014/main" id="{384BA5CA-7FD2-4517-875A-3F1D507EA88D}"/>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sp>
        <p:nvSpPr>
          <p:cNvPr id="13323" name="Title Placeholder 1">
            <a:extLst>
              <a:ext uri="{FF2B5EF4-FFF2-40B4-BE49-F238E27FC236}">
                <a16:creationId xmlns:a16="http://schemas.microsoft.com/office/drawing/2014/main" id="{6F7B7543-0DAD-4EDB-8BA0-7130A6DD2CD5}"/>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2700">
                <a:solidFill>
                  <a:schemeClr val="bg1"/>
                </a:solidFill>
                <a:latin typeface="Calibri" panose="020F0502020204030204" pitchFamily="34" charset="0"/>
              </a:rPr>
              <a:t>How many marbles?</a:t>
            </a:r>
            <a:endParaRPr lang="en-US" altLang="en-US" sz="2700">
              <a:solidFill>
                <a:schemeClr val="bg1"/>
              </a:solidFill>
              <a:latin typeface="Calibri" panose="020F0502020204030204" pitchFamily="34" charset="0"/>
            </a:endParaRPr>
          </a:p>
        </p:txBody>
      </p:sp>
    </p:spTree>
    <p:extLst>
      <p:ext uri="{BB962C8B-B14F-4D97-AF65-F5344CB8AC3E}">
        <p14:creationId xmlns:p14="http://schemas.microsoft.com/office/powerpoint/2010/main" val="319552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5">
            <a:extLst>
              <a:ext uri="{FF2B5EF4-FFF2-40B4-BE49-F238E27FC236}">
                <a16:creationId xmlns:a16="http://schemas.microsoft.com/office/drawing/2014/main" id="{189F89D1-CC60-4724-B6A3-3634473D4AFD}"/>
              </a:ext>
            </a:extLst>
          </p:cNvPr>
          <p:cNvSpPr txBox="1">
            <a:spLocks noChangeArrowheads="1"/>
          </p:cNvSpPr>
          <p:nvPr/>
        </p:nvSpPr>
        <p:spPr bwMode="auto">
          <a:xfrm>
            <a:off x="2686050" y="1143000"/>
            <a:ext cx="3143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1" hangingPunct="1">
              <a:spcAft>
                <a:spcPts val="600"/>
              </a:spcAft>
            </a:pPr>
            <a:r>
              <a:rPr lang="en-AU" altLang="en-US" sz="2200" dirty="0">
                <a:solidFill>
                  <a:srgbClr val="171C41"/>
                </a:solidFill>
                <a:latin typeface="Arial" charset="0"/>
                <a:cs typeface="Arial" charset="0"/>
              </a:rPr>
              <a:t> There are 99 bags.</a:t>
            </a:r>
          </a:p>
        </p:txBody>
      </p:sp>
      <p:sp>
        <p:nvSpPr>
          <p:cNvPr id="14339" name="Title Placeholder 1">
            <a:extLst>
              <a:ext uri="{FF2B5EF4-FFF2-40B4-BE49-F238E27FC236}">
                <a16:creationId xmlns:a16="http://schemas.microsoft.com/office/drawing/2014/main" id="{20BBDFCE-CFC0-4F94-A4C1-4431DBC5C151}"/>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2700">
                <a:solidFill>
                  <a:schemeClr val="bg1"/>
                </a:solidFill>
                <a:latin typeface="Calibri" panose="020F0502020204030204" pitchFamily="34" charset="0"/>
              </a:rPr>
              <a:t>How many marbles?</a:t>
            </a:r>
            <a:endParaRPr lang="en-US" altLang="en-US" sz="2700">
              <a:solidFill>
                <a:schemeClr val="bg1"/>
              </a:solidFill>
              <a:latin typeface="Calibri" panose="020F0502020204030204" pitchFamily="34" charset="0"/>
            </a:endParaRPr>
          </a:p>
        </p:txBody>
      </p:sp>
      <p:grpSp>
        <p:nvGrpSpPr>
          <p:cNvPr id="14340" name="Group 1">
            <a:extLst>
              <a:ext uri="{FF2B5EF4-FFF2-40B4-BE49-F238E27FC236}">
                <a16:creationId xmlns:a16="http://schemas.microsoft.com/office/drawing/2014/main" id="{15859168-F396-491B-88ED-BF3057560EEB}"/>
              </a:ext>
            </a:extLst>
          </p:cNvPr>
          <p:cNvGrpSpPr>
            <a:grpSpLocks/>
          </p:cNvGrpSpPr>
          <p:nvPr/>
        </p:nvGrpSpPr>
        <p:grpSpPr bwMode="auto">
          <a:xfrm>
            <a:off x="5780485" y="2914650"/>
            <a:ext cx="1910953" cy="1828800"/>
            <a:chOff x="5272300" y="1600200"/>
            <a:chExt cx="4062200" cy="3886200"/>
          </a:xfrm>
        </p:grpSpPr>
        <p:grpSp>
          <p:nvGrpSpPr>
            <p:cNvPr id="3" name="Group 186">
              <a:extLst>
                <a:ext uri="{FF2B5EF4-FFF2-40B4-BE49-F238E27FC236}">
                  <a16:creationId xmlns:a16="http://schemas.microsoft.com/office/drawing/2014/main" id="{CF92E4D9-E600-45A7-8482-DE9B6CB3A66F}"/>
                </a:ext>
              </a:extLst>
            </p:cNvPr>
            <p:cNvGrpSpPr/>
            <p:nvPr/>
          </p:nvGrpSpPr>
          <p:grpSpPr>
            <a:xfrm>
              <a:off x="5272300" y="1600200"/>
              <a:ext cx="2171702" cy="2362200"/>
              <a:chOff x="985421" y="968758"/>
              <a:chExt cx="2618913" cy="2848640"/>
            </a:xfrm>
            <a:solidFill>
              <a:schemeClr val="bg1">
                <a:lumMod val="75000"/>
              </a:schemeClr>
            </a:solidFill>
          </p:grpSpPr>
          <p:sp>
            <p:nvSpPr>
              <p:cNvPr id="188" name="Freeform 187">
                <a:extLst>
                  <a:ext uri="{FF2B5EF4-FFF2-40B4-BE49-F238E27FC236}">
                    <a16:creationId xmlns:a16="http://schemas.microsoft.com/office/drawing/2014/main" id="{CDF2D1C6-AC3E-43CC-B939-5591A1B135D8}"/>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9" name="Freeform 188">
                <a:extLst>
                  <a:ext uri="{FF2B5EF4-FFF2-40B4-BE49-F238E27FC236}">
                    <a16:creationId xmlns:a16="http://schemas.microsoft.com/office/drawing/2014/main" id="{1C063759-D260-421E-8984-8748A102DA30}"/>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4" name="Group 189">
              <a:extLst>
                <a:ext uri="{FF2B5EF4-FFF2-40B4-BE49-F238E27FC236}">
                  <a16:creationId xmlns:a16="http://schemas.microsoft.com/office/drawing/2014/main" id="{4863BD73-0376-447D-84B7-A742866ED83D}"/>
                </a:ext>
              </a:extLst>
            </p:cNvPr>
            <p:cNvGrpSpPr/>
            <p:nvPr/>
          </p:nvGrpSpPr>
          <p:grpSpPr>
            <a:xfrm>
              <a:off x="5386602" y="1752600"/>
              <a:ext cx="2171702" cy="2362200"/>
              <a:chOff x="985421" y="968758"/>
              <a:chExt cx="2618913" cy="2848640"/>
            </a:xfrm>
            <a:solidFill>
              <a:schemeClr val="bg1">
                <a:lumMod val="75000"/>
              </a:schemeClr>
            </a:solidFill>
          </p:grpSpPr>
          <p:sp>
            <p:nvSpPr>
              <p:cNvPr id="191" name="Freeform 190">
                <a:extLst>
                  <a:ext uri="{FF2B5EF4-FFF2-40B4-BE49-F238E27FC236}">
                    <a16:creationId xmlns:a16="http://schemas.microsoft.com/office/drawing/2014/main" id="{995C2F4F-2374-4FE5-8A64-D0B8EAAC2337}"/>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2" name="Freeform 191">
                <a:extLst>
                  <a:ext uri="{FF2B5EF4-FFF2-40B4-BE49-F238E27FC236}">
                    <a16:creationId xmlns:a16="http://schemas.microsoft.com/office/drawing/2014/main" id="{2063D2C4-474A-4433-87AB-CBDF79F0B234}"/>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5" name="Group 195">
              <a:extLst>
                <a:ext uri="{FF2B5EF4-FFF2-40B4-BE49-F238E27FC236}">
                  <a16:creationId xmlns:a16="http://schemas.microsoft.com/office/drawing/2014/main" id="{1EA51B5A-0DAA-4845-B336-D15BC96C52B5}"/>
                </a:ext>
              </a:extLst>
            </p:cNvPr>
            <p:cNvGrpSpPr/>
            <p:nvPr/>
          </p:nvGrpSpPr>
          <p:grpSpPr>
            <a:xfrm>
              <a:off x="5539002" y="1905000"/>
              <a:ext cx="2171702" cy="2362200"/>
              <a:chOff x="985421" y="968758"/>
              <a:chExt cx="2618913" cy="2848640"/>
            </a:xfrm>
            <a:solidFill>
              <a:schemeClr val="bg1">
                <a:lumMod val="75000"/>
              </a:schemeClr>
            </a:solidFill>
          </p:grpSpPr>
          <p:sp>
            <p:nvSpPr>
              <p:cNvPr id="197" name="Freeform 196">
                <a:extLst>
                  <a:ext uri="{FF2B5EF4-FFF2-40B4-BE49-F238E27FC236}">
                    <a16:creationId xmlns:a16="http://schemas.microsoft.com/office/drawing/2014/main" id="{C117ED31-58C2-4E42-938E-E55A58473F74}"/>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8" name="Freeform 197">
                <a:extLst>
                  <a:ext uri="{FF2B5EF4-FFF2-40B4-BE49-F238E27FC236}">
                    <a16:creationId xmlns:a16="http://schemas.microsoft.com/office/drawing/2014/main" id="{BA90A1AB-EC6D-4DCB-95A5-46D41DAC5BB0}"/>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6" name="Group 198">
              <a:extLst>
                <a:ext uri="{FF2B5EF4-FFF2-40B4-BE49-F238E27FC236}">
                  <a16:creationId xmlns:a16="http://schemas.microsoft.com/office/drawing/2014/main" id="{6252D6B3-9514-43F6-BD65-F02EF6D3D453}"/>
                </a:ext>
              </a:extLst>
            </p:cNvPr>
            <p:cNvGrpSpPr/>
            <p:nvPr/>
          </p:nvGrpSpPr>
          <p:grpSpPr>
            <a:xfrm>
              <a:off x="5691402" y="2057400"/>
              <a:ext cx="2171702" cy="2362200"/>
              <a:chOff x="985421" y="968758"/>
              <a:chExt cx="2618913" cy="2848640"/>
            </a:xfrm>
            <a:solidFill>
              <a:schemeClr val="bg1">
                <a:lumMod val="75000"/>
              </a:schemeClr>
            </a:solidFill>
          </p:grpSpPr>
          <p:sp>
            <p:nvSpPr>
              <p:cNvPr id="200" name="Freeform 199">
                <a:extLst>
                  <a:ext uri="{FF2B5EF4-FFF2-40B4-BE49-F238E27FC236}">
                    <a16:creationId xmlns:a16="http://schemas.microsoft.com/office/drawing/2014/main" id="{B573F018-41A1-4728-97F4-25B5498DA638}"/>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1" name="Freeform 200">
                <a:extLst>
                  <a:ext uri="{FF2B5EF4-FFF2-40B4-BE49-F238E27FC236}">
                    <a16:creationId xmlns:a16="http://schemas.microsoft.com/office/drawing/2014/main" id="{AB944F43-1C3F-4D9A-8792-19125C0D3296}"/>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7" name="Group 201">
              <a:extLst>
                <a:ext uri="{FF2B5EF4-FFF2-40B4-BE49-F238E27FC236}">
                  <a16:creationId xmlns:a16="http://schemas.microsoft.com/office/drawing/2014/main" id="{9D5931A8-EA13-49B5-9BE7-ABF28473E477}"/>
                </a:ext>
              </a:extLst>
            </p:cNvPr>
            <p:cNvGrpSpPr/>
            <p:nvPr/>
          </p:nvGrpSpPr>
          <p:grpSpPr>
            <a:xfrm>
              <a:off x="5843802" y="2209800"/>
              <a:ext cx="2171702" cy="2362200"/>
              <a:chOff x="985421" y="968758"/>
              <a:chExt cx="2618913" cy="2848640"/>
            </a:xfrm>
            <a:solidFill>
              <a:schemeClr val="bg1">
                <a:lumMod val="75000"/>
              </a:schemeClr>
            </a:solidFill>
          </p:grpSpPr>
          <p:sp>
            <p:nvSpPr>
              <p:cNvPr id="203" name="Freeform 202">
                <a:extLst>
                  <a:ext uri="{FF2B5EF4-FFF2-40B4-BE49-F238E27FC236}">
                    <a16:creationId xmlns:a16="http://schemas.microsoft.com/office/drawing/2014/main" id="{4C1FD85D-CC4D-4E8A-9E41-6A36E0A8E2BB}"/>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4" name="Freeform 203">
                <a:extLst>
                  <a:ext uri="{FF2B5EF4-FFF2-40B4-BE49-F238E27FC236}">
                    <a16:creationId xmlns:a16="http://schemas.microsoft.com/office/drawing/2014/main" id="{2800D21C-59A5-4AC9-BDAF-3FA05A14675D}"/>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539" name="Group 84">
              <a:extLst>
                <a:ext uri="{FF2B5EF4-FFF2-40B4-BE49-F238E27FC236}">
                  <a16:creationId xmlns:a16="http://schemas.microsoft.com/office/drawing/2014/main" id="{C4AF84BA-3C5F-4D32-A27A-A52C6D2A94A4}"/>
                </a:ext>
              </a:extLst>
            </p:cNvPr>
            <p:cNvGrpSpPr>
              <a:grpSpLocks/>
            </p:cNvGrpSpPr>
            <p:nvPr/>
          </p:nvGrpSpPr>
          <p:grpSpPr bwMode="auto">
            <a:xfrm>
              <a:off x="6019800" y="2362200"/>
              <a:ext cx="2171700" cy="2362200"/>
              <a:chOff x="985421" y="968758"/>
              <a:chExt cx="2618913" cy="2848640"/>
            </a:xfrm>
          </p:grpSpPr>
          <p:sp>
            <p:nvSpPr>
              <p:cNvPr id="86" name="Freeform 85">
                <a:extLst>
                  <a:ext uri="{FF2B5EF4-FFF2-40B4-BE49-F238E27FC236}">
                    <a16:creationId xmlns:a16="http://schemas.microsoft.com/office/drawing/2014/main" id="{10275485-4450-4AEF-983D-BDDC0B152B95}"/>
                  </a:ext>
                </a:extLst>
              </p:cNvPr>
              <p:cNvSpPr/>
              <p:nvPr/>
            </p:nvSpPr>
            <p:spPr>
              <a:xfrm>
                <a:off x="984377" y="968220"/>
                <a:ext cx="2618755"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87" name="Freeform 86">
                <a:extLst>
                  <a:ext uri="{FF2B5EF4-FFF2-40B4-BE49-F238E27FC236}">
                    <a16:creationId xmlns:a16="http://schemas.microsoft.com/office/drawing/2014/main" id="{E8241AA8-FC82-46B5-95F6-FC82A766B5FC}"/>
                  </a:ext>
                </a:extLst>
              </p:cNvPr>
              <p:cNvSpPr/>
              <p:nvPr/>
            </p:nvSpPr>
            <p:spPr>
              <a:xfrm>
                <a:off x="2183878" y="1990333"/>
                <a:ext cx="622641"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540" name="Group 213">
              <a:extLst>
                <a:ext uri="{FF2B5EF4-FFF2-40B4-BE49-F238E27FC236}">
                  <a16:creationId xmlns:a16="http://schemas.microsoft.com/office/drawing/2014/main" id="{162802F9-24CE-45F9-ADB1-E2C724C8F9AF}"/>
                </a:ext>
              </a:extLst>
            </p:cNvPr>
            <p:cNvGrpSpPr>
              <a:grpSpLocks/>
            </p:cNvGrpSpPr>
            <p:nvPr/>
          </p:nvGrpSpPr>
          <p:grpSpPr bwMode="auto">
            <a:xfrm>
              <a:off x="6248400" y="2514600"/>
              <a:ext cx="2171700" cy="2362200"/>
              <a:chOff x="985421" y="968758"/>
              <a:chExt cx="2618913" cy="2848640"/>
            </a:xfrm>
          </p:grpSpPr>
          <p:sp>
            <p:nvSpPr>
              <p:cNvPr id="215" name="Freeform 214">
                <a:extLst>
                  <a:ext uri="{FF2B5EF4-FFF2-40B4-BE49-F238E27FC236}">
                    <a16:creationId xmlns:a16="http://schemas.microsoft.com/office/drawing/2014/main" id="{D4D8EC86-E62C-4308-A1A8-8B8ABE8246CE}"/>
                  </a:ext>
                </a:extLst>
              </p:cNvPr>
              <p:cNvSpPr/>
              <p:nvPr/>
            </p:nvSpPr>
            <p:spPr>
              <a:xfrm>
                <a:off x="986450" y="967503"/>
                <a:ext cx="2618755"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16" name="Freeform 215">
                <a:extLst>
                  <a:ext uri="{FF2B5EF4-FFF2-40B4-BE49-F238E27FC236}">
                    <a16:creationId xmlns:a16="http://schemas.microsoft.com/office/drawing/2014/main" id="{42FF441E-3E5A-4179-81EC-6298547EB7E9}"/>
                  </a:ext>
                </a:extLst>
              </p:cNvPr>
              <p:cNvSpPr/>
              <p:nvPr/>
            </p:nvSpPr>
            <p:spPr>
              <a:xfrm>
                <a:off x="2185948" y="1989617"/>
                <a:ext cx="622641"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541" name="Group 204">
              <a:extLst>
                <a:ext uri="{FF2B5EF4-FFF2-40B4-BE49-F238E27FC236}">
                  <a16:creationId xmlns:a16="http://schemas.microsoft.com/office/drawing/2014/main" id="{44EC8FF9-3F53-4F00-9901-89788147D419}"/>
                </a:ext>
              </a:extLst>
            </p:cNvPr>
            <p:cNvGrpSpPr>
              <a:grpSpLocks/>
            </p:cNvGrpSpPr>
            <p:nvPr/>
          </p:nvGrpSpPr>
          <p:grpSpPr bwMode="auto">
            <a:xfrm>
              <a:off x="6477000" y="2667000"/>
              <a:ext cx="2171700" cy="2362200"/>
              <a:chOff x="985421" y="968758"/>
              <a:chExt cx="2618913" cy="2848640"/>
            </a:xfrm>
          </p:grpSpPr>
          <p:sp>
            <p:nvSpPr>
              <p:cNvPr id="206" name="Freeform 205">
                <a:extLst>
                  <a:ext uri="{FF2B5EF4-FFF2-40B4-BE49-F238E27FC236}">
                    <a16:creationId xmlns:a16="http://schemas.microsoft.com/office/drawing/2014/main" id="{1FDEC9A5-7CEE-464A-BE4A-15AB13EC4220}"/>
                  </a:ext>
                </a:extLst>
              </p:cNvPr>
              <p:cNvSpPr/>
              <p:nvPr/>
            </p:nvSpPr>
            <p:spPr>
              <a:xfrm>
                <a:off x="985469" y="969834"/>
                <a:ext cx="261875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7" name="Freeform 206">
                <a:extLst>
                  <a:ext uri="{FF2B5EF4-FFF2-40B4-BE49-F238E27FC236}">
                    <a16:creationId xmlns:a16="http://schemas.microsoft.com/office/drawing/2014/main" id="{3EC4D588-D73A-4626-904A-E3799D11D7F4}"/>
                  </a:ext>
                </a:extLst>
              </p:cNvPr>
              <p:cNvSpPr/>
              <p:nvPr/>
            </p:nvSpPr>
            <p:spPr>
              <a:xfrm>
                <a:off x="2184968" y="1988898"/>
                <a:ext cx="622641"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542" name="Group 210">
              <a:extLst>
                <a:ext uri="{FF2B5EF4-FFF2-40B4-BE49-F238E27FC236}">
                  <a16:creationId xmlns:a16="http://schemas.microsoft.com/office/drawing/2014/main" id="{C6B20DDE-BFFD-4AB1-BA83-1C2BC69D63C8}"/>
                </a:ext>
              </a:extLst>
            </p:cNvPr>
            <p:cNvGrpSpPr>
              <a:grpSpLocks/>
            </p:cNvGrpSpPr>
            <p:nvPr/>
          </p:nvGrpSpPr>
          <p:grpSpPr bwMode="auto">
            <a:xfrm>
              <a:off x="6705600" y="2819400"/>
              <a:ext cx="2171700" cy="2362200"/>
              <a:chOff x="985421" y="1060650"/>
              <a:chExt cx="2618913" cy="2848640"/>
            </a:xfrm>
          </p:grpSpPr>
          <p:sp>
            <p:nvSpPr>
              <p:cNvPr id="212" name="Freeform 211">
                <a:extLst>
                  <a:ext uri="{FF2B5EF4-FFF2-40B4-BE49-F238E27FC236}">
                    <a16:creationId xmlns:a16="http://schemas.microsoft.com/office/drawing/2014/main" id="{6F6E4AB8-C666-4EE7-AADD-A9908C77EB28}"/>
                  </a:ext>
                </a:extLst>
              </p:cNvPr>
              <p:cNvSpPr/>
              <p:nvPr/>
            </p:nvSpPr>
            <p:spPr>
              <a:xfrm>
                <a:off x="984489" y="1061009"/>
                <a:ext cx="2618755"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13" name="Freeform 212">
                <a:extLst>
                  <a:ext uri="{FF2B5EF4-FFF2-40B4-BE49-F238E27FC236}">
                    <a16:creationId xmlns:a16="http://schemas.microsoft.com/office/drawing/2014/main" id="{90515E94-20E9-4F56-92D3-68E5D301E793}"/>
                  </a:ext>
                </a:extLst>
              </p:cNvPr>
              <p:cNvSpPr/>
              <p:nvPr/>
            </p:nvSpPr>
            <p:spPr>
              <a:xfrm>
                <a:off x="2183987" y="1988540"/>
                <a:ext cx="622641"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543" name="Group 207">
              <a:extLst>
                <a:ext uri="{FF2B5EF4-FFF2-40B4-BE49-F238E27FC236}">
                  <a16:creationId xmlns:a16="http://schemas.microsoft.com/office/drawing/2014/main" id="{0F87204C-19B6-4555-A81A-B373CBA87DC0}"/>
                </a:ext>
              </a:extLst>
            </p:cNvPr>
            <p:cNvGrpSpPr>
              <a:grpSpLocks/>
            </p:cNvGrpSpPr>
            <p:nvPr/>
          </p:nvGrpSpPr>
          <p:grpSpPr bwMode="auto">
            <a:xfrm>
              <a:off x="6934200" y="2971800"/>
              <a:ext cx="2171700" cy="2362200"/>
              <a:chOff x="985421" y="968758"/>
              <a:chExt cx="2618913" cy="2848640"/>
            </a:xfrm>
          </p:grpSpPr>
          <p:sp>
            <p:nvSpPr>
              <p:cNvPr id="209" name="Freeform 208">
                <a:extLst>
                  <a:ext uri="{FF2B5EF4-FFF2-40B4-BE49-F238E27FC236}">
                    <a16:creationId xmlns:a16="http://schemas.microsoft.com/office/drawing/2014/main" id="{7C5A1D74-BE47-4A42-8A06-EC23FD25234D}"/>
                  </a:ext>
                </a:extLst>
              </p:cNvPr>
              <p:cNvSpPr/>
              <p:nvPr/>
            </p:nvSpPr>
            <p:spPr>
              <a:xfrm>
                <a:off x="986559" y="968399"/>
                <a:ext cx="2618755"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10" name="Freeform 209">
                <a:extLst>
                  <a:ext uri="{FF2B5EF4-FFF2-40B4-BE49-F238E27FC236}">
                    <a16:creationId xmlns:a16="http://schemas.microsoft.com/office/drawing/2014/main" id="{C8E2CDA8-8CAE-4034-A087-A37E360DF300}"/>
                  </a:ext>
                </a:extLst>
              </p:cNvPr>
              <p:cNvSpPr/>
              <p:nvPr/>
            </p:nvSpPr>
            <p:spPr>
              <a:xfrm>
                <a:off x="2186060" y="1990514"/>
                <a:ext cx="622641"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544" name="Group 207">
              <a:extLst>
                <a:ext uri="{FF2B5EF4-FFF2-40B4-BE49-F238E27FC236}">
                  <a16:creationId xmlns:a16="http://schemas.microsoft.com/office/drawing/2014/main" id="{B7904910-4E29-4EEE-B10C-F870407327BF}"/>
                </a:ext>
              </a:extLst>
            </p:cNvPr>
            <p:cNvGrpSpPr>
              <a:grpSpLocks/>
            </p:cNvGrpSpPr>
            <p:nvPr/>
          </p:nvGrpSpPr>
          <p:grpSpPr bwMode="auto">
            <a:xfrm>
              <a:off x="7162800" y="3124200"/>
              <a:ext cx="2171700" cy="2362200"/>
              <a:chOff x="985421" y="968758"/>
              <a:chExt cx="2618913" cy="2848640"/>
            </a:xfrm>
          </p:grpSpPr>
          <p:sp>
            <p:nvSpPr>
              <p:cNvPr id="321" name="Freeform 320">
                <a:extLst>
                  <a:ext uri="{FF2B5EF4-FFF2-40B4-BE49-F238E27FC236}">
                    <a16:creationId xmlns:a16="http://schemas.microsoft.com/office/drawing/2014/main" id="{A0AD87C2-C044-48BE-859C-21D3D25AEF72}"/>
                  </a:ext>
                </a:extLst>
              </p:cNvPr>
              <p:cNvSpPr/>
              <p:nvPr/>
            </p:nvSpPr>
            <p:spPr>
              <a:xfrm>
                <a:off x="985579" y="967682"/>
                <a:ext cx="2618755"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22" name="Freeform 321">
                <a:extLst>
                  <a:ext uri="{FF2B5EF4-FFF2-40B4-BE49-F238E27FC236}">
                    <a16:creationId xmlns:a16="http://schemas.microsoft.com/office/drawing/2014/main" id="{330EC6ED-3039-4E01-8FFD-28FECBA8C586}"/>
                  </a:ext>
                </a:extLst>
              </p:cNvPr>
              <p:cNvSpPr/>
              <p:nvPr/>
            </p:nvSpPr>
            <p:spPr>
              <a:xfrm>
                <a:off x="2185079" y="1989797"/>
                <a:ext cx="622641"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4341" name="Group 48">
            <a:extLst>
              <a:ext uri="{FF2B5EF4-FFF2-40B4-BE49-F238E27FC236}">
                <a16:creationId xmlns:a16="http://schemas.microsoft.com/office/drawing/2014/main" id="{C630E45D-CF89-4DA0-9F26-15FF5A8B0C89}"/>
              </a:ext>
            </a:extLst>
          </p:cNvPr>
          <p:cNvGrpSpPr>
            <a:grpSpLocks/>
          </p:cNvGrpSpPr>
          <p:nvPr/>
        </p:nvGrpSpPr>
        <p:grpSpPr bwMode="auto">
          <a:xfrm>
            <a:off x="4629150" y="2971800"/>
            <a:ext cx="1912144" cy="1828800"/>
            <a:chOff x="5272300" y="1600200"/>
            <a:chExt cx="4062200" cy="3886200"/>
          </a:xfrm>
        </p:grpSpPr>
        <p:grpSp>
          <p:nvGrpSpPr>
            <p:cNvPr id="15" name="Group 186">
              <a:extLst>
                <a:ext uri="{FF2B5EF4-FFF2-40B4-BE49-F238E27FC236}">
                  <a16:creationId xmlns:a16="http://schemas.microsoft.com/office/drawing/2014/main" id="{0B455A14-18FD-4DDD-8ECE-6E4BFF2A2BE2}"/>
                </a:ext>
              </a:extLst>
            </p:cNvPr>
            <p:cNvGrpSpPr/>
            <p:nvPr/>
          </p:nvGrpSpPr>
          <p:grpSpPr>
            <a:xfrm>
              <a:off x="5272300" y="1600200"/>
              <a:ext cx="2171702" cy="2362200"/>
              <a:chOff x="985421" y="968758"/>
              <a:chExt cx="2618913" cy="2848640"/>
            </a:xfrm>
            <a:solidFill>
              <a:schemeClr val="bg1">
                <a:lumMod val="75000"/>
              </a:schemeClr>
            </a:solidFill>
          </p:grpSpPr>
          <p:sp>
            <p:nvSpPr>
              <p:cNvPr id="90" name="Freeform 89">
                <a:extLst>
                  <a:ext uri="{FF2B5EF4-FFF2-40B4-BE49-F238E27FC236}">
                    <a16:creationId xmlns:a16="http://schemas.microsoft.com/office/drawing/2014/main" id="{9FA2EBEB-C458-4B7E-ACE5-A6D4220BCF55}"/>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92" name="Freeform 91">
                <a:extLst>
                  <a:ext uri="{FF2B5EF4-FFF2-40B4-BE49-F238E27FC236}">
                    <a16:creationId xmlns:a16="http://schemas.microsoft.com/office/drawing/2014/main" id="{A32D7237-CCD0-4CFB-8BF3-6FCEEE6E2ED9}"/>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6" name="Group 189">
              <a:extLst>
                <a:ext uri="{FF2B5EF4-FFF2-40B4-BE49-F238E27FC236}">
                  <a16:creationId xmlns:a16="http://schemas.microsoft.com/office/drawing/2014/main" id="{3EC8AC8D-E570-4C33-84BB-78374AFB4267}"/>
                </a:ext>
              </a:extLst>
            </p:cNvPr>
            <p:cNvGrpSpPr/>
            <p:nvPr/>
          </p:nvGrpSpPr>
          <p:grpSpPr>
            <a:xfrm>
              <a:off x="5386602" y="1752600"/>
              <a:ext cx="2171702" cy="2362200"/>
              <a:chOff x="985421" y="968758"/>
              <a:chExt cx="2618913" cy="2848640"/>
            </a:xfrm>
            <a:solidFill>
              <a:schemeClr val="bg1">
                <a:lumMod val="75000"/>
              </a:schemeClr>
            </a:solidFill>
          </p:grpSpPr>
          <p:sp>
            <p:nvSpPr>
              <p:cNvPr id="84" name="Freeform 83">
                <a:extLst>
                  <a:ext uri="{FF2B5EF4-FFF2-40B4-BE49-F238E27FC236}">
                    <a16:creationId xmlns:a16="http://schemas.microsoft.com/office/drawing/2014/main" id="{8DB121BE-3FD8-4536-9FB4-CE4691742C72}"/>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89" name="Freeform 88">
                <a:extLst>
                  <a:ext uri="{FF2B5EF4-FFF2-40B4-BE49-F238E27FC236}">
                    <a16:creationId xmlns:a16="http://schemas.microsoft.com/office/drawing/2014/main" id="{8523F041-8887-4905-8900-0ADA8D9DA16B}"/>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7" name="Group 195">
              <a:extLst>
                <a:ext uri="{FF2B5EF4-FFF2-40B4-BE49-F238E27FC236}">
                  <a16:creationId xmlns:a16="http://schemas.microsoft.com/office/drawing/2014/main" id="{A1C133AA-43CD-4909-97ED-F6EBA08BC44A}"/>
                </a:ext>
              </a:extLst>
            </p:cNvPr>
            <p:cNvGrpSpPr/>
            <p:nvPr/>
          </p:nvGrpSpPr>
          <p:grpSpPr>
            <a:xfrm>
              <a:off x="5539002" y="1905000"/>
              <a:ext cx="2171702" cy="2362200"/>
              <a:chOff x="985421" y="968758"/>
              <a:chExt cx="2618913" cy="2848640"/>
            </a:xfrm>
            <a:solidFill>
              <a:schemeClr val="bg1">
                <a:lumMod val="75000"/>
              </a:schemeClr>
            </a:solidFill>
          </p:grpSpPr>
          <p:sp>
            <p:nvSpPr>
              <p:cNvPr id="81" name="Freeform 80">
                <a:extLst>
                  <a:ext uri="{FF2B5EF4-FFF2-40B4-BE49-F238E27FC236}">
                    <a16:creationId xmlns:a16="http://schemas.microsoft.com/office/drawing/2014/main" id="{89FFADAF-539E-4284-A5C5-B390A56431F6}"/>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83" name="Freeform 82">
                <a:extLst>
                  <a:ext uri="{FF2B5EF4-FFF2-40B4-BE49-F238E27FC236}">
                    <a16:creationId xmlns:a16="http://schemas.microsoft.com/office/drawing/2014/main" id="{B550BE98-9A36-44C4-9489-B10950E26160}"/>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8" name="Group 198">
              <a:extLst>
                <a:ext uri="{FF2B5EF4-FFF2-40B4-BE49-F238E27FC236}">
                  <a16:creationId xmlns:a16="http://schemas.microsoft.com/office/drawing/2014/main" id="{01EA396D-E8EB-4B57-9276-0CAC8E56FA5A}"/>
                </a:ext>
              </a:extLst>
            </p:cNvPr>
            <p:cNvGrpSpPr/>
            <p:nvPr/>
          </p:nvGrpSpPr>
          <p:grpSpPr>
            <a:xfrm>
              <a:off x="5691402" y="2057400"/>
              <a:ext cx="2171702" cy="2362200"/>
              <a:chOff x="985421" y="968758"/>
              <a:chExt cx="2618913" cy="2848640"/>
            </a:xfrm>
            <a:solidFill>
              <a:schemeClr val="bg1">
                <a:lumMod val="75000"/>
              </a:schemeClr>
            </a:solidFill>
          </p:grpSpPr>
          <p:sp>
            <p:nvSpPr>
              <p:cNvPr id="78" name="Freeform 77">
                <a:extLst>
                  <a:ext uri="{FF2B5EF4-FFF2-40B4-BE49-F238E27FC236}">
                    <a16:creationId xmlns:a16="http://schemas.microsoft.com/office/drawing/2014/main" id="{87CE16BD-95C1-4F45-AFC1-9CFFBD20B246}"/>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80" name="Freeform 79">
                <a:extLst>
                  <a:ext uri="{FF2B5EF4-FFF2-40B4-BE49-F238E27FC236}">
                    <a16:creationId xmlns:a16="http://schemas.microsoft.com/office/drawing/2014/main" id="{689488B8-95B6-445B-BCA6-45DB10BCEBE1}"/>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9" name="Group 201">
              <a:extLst>
                <a:ext uri="{FF2B5EF4-FFF2-40B4-BE49-F238E27FC236}">
                  <a16:creationId xmlns:a16="http://schemas.microsoft.com/office/drawing/2014/main" id="{6AD82568-30CC-4368-BC8E-2775E9286A75}"/>
                </a:ext>
              </a:extLst>
            </p:cNvPr>
            <p:cNvGrpSpPr/>
            <p:nvPr/>
          </p:nvGrpSpPr>
          <p:grpSpPr>
            <a:xfrm>
              <a:off x="5843802" y="2209800"/>
              <a:ext cx="2171702" cy="2362200"/>
              <a:chOff x="985421" y="968758"/>
              <a:chExt cx="2618913" cy="2848640"/>
            </a:xfrm>
            <a:solidFill>
              <a:schemeClr val="bg1">
                <a:lumMod val="75000"/>
              </a:schemeClr>
            </a:solidFill>
          </p:grpSpPr>
          <p:sp>
            <p:nvSpPr>
              <p:cNvPr id="75" name="Freeform 74">
                <a:extLst>
                  <a:ext uri="{FF2B5EF4-FFF2-40B4-BE49-F238E27FC236}">
                    <a16:creationId xmlns:a16="http://schemas.microsoft.com/office/drawing/2014/main" id="{1D7EB18E-B079-4C7C-8815-8E6B3663D1FC}"/>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77" name="Freeform 76">
                <a:extLst>
                  <a:ext uri="{FF2B5EF4-FFF2-40B4-BE49-F238E27FC236}">
                    <a16:creationId xmlns:a16="http://schemas.microsoft.com/office/drawing/2014/main" id="{AADD89C9-5D15-497E-A27F-EB17A4DFAE06}"/>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516" name="Group 84">
              <a:extLst>
                <a:ext uri="{FF2B5EF4-FFF2-40B4-BE49-F238E27FC236}">
                  <a16:creationId xmlns:a16="http://schemas.microsoft.com/office/drawing/2014/main" id="{67117DD5-0DC5-4294-86D0-70C73C93A83B}"/>
                </a:ext>
              </a:extLst>
            </p:cNvPr>
            <p:cNvGrpSpPr>
              <a:grpSpLocks/>
            </p:cNvGrpSpPr>
            <p:nvPr/>
          </p:nvGrpSpPr>
          <p:grpSpPr bwMode="auto">
            <a:xfrm>
              <a:off x="6019800" y="2362200"/>
              <a:ext cx="2171700" cy="2362200"/>
              <a:chOff x="985421" y="968758"/>
              <a:chExt cx="2618913" cy="2848640"/>
            </a:xfrm>
          </p:grpSpPr>
          <p:sp>
            <p:nvSpPr>
              <p:cNvPr id="73" name="Freeform 72">
                <a:extLst>
                  <a:ext uri="{FF2B5EF4-FFF2-40B4-BE49-F238E27FC236}">
                    <a16:creationId xmlns:a16="http://schemas.microsoft.com/office/drawing/2014/main" id="{8C5B5E4D-2D29-471B-9B36-F421DA893279}"/>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74" name="Freeform 73">
                <a:extLst>
                  <a:ext uri="{FF2B5EF4-FFF2-40B4-BE49-F238E27FC236}">
                    <a16:creationId xmlns:a16="http://schemas.microsoft.com/office/drawing/2014/main" id="{6DB2AC59-93F8-40D4-9CB3-66A8C8F1DF5A}"/>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517" name="Group 213">
              <a:extLst>
                <a:ext uri="{FF2B5EF4-FFF2-40B4-BE49-F238E27FC236}">
                  <a16:creationId xmlns:a16="http://schemas.microsoft.com/office/drawing/2014/main" id="{83BD0B75-6912-4319-8C84-39362976824F}"/>
                </a:ext>
              </a:extLst>
            </p:cNvPr>
            <p:cNvGrpSpPr>
              <a:grpSpLocks/>
            </p:cNvGrpSpPr>
            <p:nvPr/>
          </p:nvGrpSpPr>
          <p:grpSpPr bwMode="auto">
            <a:xfrm>
              <a:off x="6248400" y="2514600"/>
              <a:ext cx="2171700" cy="2362200"/>
              <a:chOff x="985421" y="968758"/>
              <a:chExt cx="2618913" cy="2848640"/>
            </a:xfrm>
          </p:grpSpPr>
          <p:sp>
            <p:nvSpPr>
              <p:cNvPr id="71" name="Freeform 70">
                <a:extLst>
                  <a:ext uri="{FF2B5EF4-FFF2-40B4-BE49-F238E27FC236}">
                    <a16:creationId xmlns:a16="http://schemas.microsoft.com/office/drawing/2014/main" id="{BDF225AD-2BDB-4906-B160-DE19219568AA}"/>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72" name="Freeform 71">
                <a:extLst>
                  <a:ext uri="{FF2B5EF4-FFF2-40B4-BE49-F238E27FC236}">
                    <a16:creationId xmlns:a16="http://schemas.microsoft.com/office/drawing/2014/main" id="{1D4AD28E-D122-4564-A320-810473F0E8AE}"/>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518" name="Group 204">
              <a:extLst>
                <a:ext uri="{FF2B5EF4-FFF2-40B4-BE49-F238E27FC236}">
                  <a16:creationId xmlns:a16="http://schemas.microsoft.com/office/drawing/2014/main" id="{92B5A550-12AF-4E20-A238-F094DAC21449}"/>
                </a:ext>
              </a:extLst>
            </p:cNvPr>
            <p:cNvGrpSpPr>
              <a:grpSpLocks/>
            </p:cNvGrpSpPr>
            <p:nvPr/>
          </p:nvGrpSpPr>
          <p:grpSpPr bwMode="auto">
            <a:xfrm>
              <a:off x="6477000" y="2667000"/>
              <a:ext cx="2171700" cy="2362200"/>
              <a:chOff x="985421" y="968758"/>
              <a:chExt cx="2618913" cy="2848640"/>
            </a:xfrm>
          </p:grpSpPr>
          <p:sp>
            <p:nvSpPr>
              <p:cNvPr id="68" name="Freeform 67">
                <a:extLst>
                  <a:ext uri="{FF2B5EF4-FFF2-40B4-BE49-F238E27FC236}">
                    <a16:creationId xmlns:a16="http://schemas.microsoft.com/office/drawing/2014/main" id="{B13CC5D5-B64C-4AE9-86D1-85F9D5C03859}"/>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69" name="Freeform 68">
                <a:extLst>
                  <a:ext uri="{FF2B5EF4-FFF2-40B4-BE49-F238E27FC236}">
                    <a16:creationId xmlns:a16="http://schemas.microsoft.com/office/drawing/2014/main" id="{E9FED126-C155-4A41-B34C-864AC0F46F59}"/>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519" name="Group 210">
              <a:extLst>
                <a:ext uri="{FF2B5EF4-FFF2-40B4-BE49-F238E27FC236}">
                  <a16:creationId xmlns:a16="http://schemas.microsoft.com/office/drawing/2014/main" id="{FFFE791B-F5A0-4B10-81BA-1DD72D8892E3}"/>
                </a:ext>
              </a:extLst>
            </p:cNvPr>
            <p:cNvGrpSpPr>
              <a:grpSpLocks/>
            </p:cNvGrpSpPr>
            <p:nvPr/>
          </p:nvGrpSpPr>
          <p:grpSpPr bwMode="auto">
            <a:xfrm>
              <a:off x="6705600" y="2819400"/>
              <a:ext cx="2171700" cy="2362200"/>
              <a:chOff x="985421" y="1060650"/>
              <a:chExt cx="2618913" cy="2848640"/>
            </a:xfrm>
          </p:grpSpPr>
          <p:sp>
            <p:nvSpPr>
              <p:cNvPr id="65" name="Freeform 64">
                <a:extLst>
                  <a:ext uri="{FF2B5EF4-FFF2-40B4-BE49-F238E27FC236}">
                    <a16:creationId xmlns:a16="http://schemas.microsoft.com/office/drawing/2014/main" id="{66F9D697-F7D7-4C34-AF7E-504D79501A84}"/>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66" name="Freeform 65">
                <a:extLst>
                  <a:ext uri="{FF2B5EF4-FFF2-40B4-BE49-F238E27FC236}">
                    <a16:creationId xmlns:a16="http://schemas.microsoft.com/office/drawing/2014/main" id="{47C743B6-C6C9-4C23-B45C-3314E05696A0}"/>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520" name="Group 207">
              <a:extLst>
                <a:ext uri="{FF2B5EF4-FFF2-40B4-BE49-F238E27FC236}">
                  <a16:creationId xmlns:a16="http://schemas.microsoft.com/office/drawing/2014/main" id="{CFA951F9-F480-4A50-A12F-BCEDE9D7A47D}"/>
                </a:ext>
              </a:extLst>
            </p:cNvPr>
            <p:cNvGrpSpPr>
              <a:grpSpLocks/>
            </p:cNvGrpSpPr>
            <p:nvPr/>
          </p:nvGrpSpPr>
          <p:grpSpPr bwMode="auto">
            <a:xfrm>
              <a:off x="6934200" y="2971800"/>
              <a:ext cx="2171700" cy="2362200"/>
              <a:chOff x="985421" y="968758"/>
              <a:chExt cx="2618913" cy="2848640"/>
            </a:xfrm>
          </p:grpSpPr>
          <p:sp>
            <p:nvSpPr>
              <p:cNvPr id="63" name="Freeform 62">
                <a:extLst>
                  <a:ext uri="{FF2B5EF4-FFF2-40B4-BE49-F238E27FC236}">
                    <a16:creationId xmlns:a16="http://schemas.microsoft.com/office/drawing/2014/main" id="{94119998-CD0A-4F7E-9F95-8BF857D59489}"/>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64" name="Freeform 63">
                <a:extLst>
                  <a:ext uri="{FF2B5EF4-FFF2-40B4-BE49-F238E27FC236}">
                    <a16:creationId xmlns:a16="http://schemas.microsoft.com/office/drawing/2014/main" id="{D042E56F-0C6F-4D60-BA67-FE28B9D0D94A}"/>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521" name="Group 207">
              <a:extLst>
                <a:ext uri="{FF2B5EF4-FFF2-40B4-BE49-F238E27FC236}">
                  <a16:creationId xmlns:a16="http://schemas.microsoft.com/office/drawing/2014/main" id="{49BCBB5C-808D-40D6-8802-43F6AEA96FB9}"/>
                </a:ext>
              </a:extLst>
            </p:cNvPr>
            <p:cNvGrpSpPr>
              <a:grpSpLocks/>
            </p:cNvGrpSpPr>
            <p:nvPr/>
          </p:nvGrpSpPr>
          <p:grpSpPr bwMode="auto">
            <a:xfrm>
              <a:off x="7162800" y="3124200"/>
              <a:ext cx="2171700" cy="2362200"/>
              <a:chOff x="985421" y="968758"/>
              <a:chExt cx="2618913" cy="2848640"/>
            </a:xfrm>
          </p:grpSpPr>
          <p:sp>
            <p:nvSpPr>
              <p:cNvPr id="61" name="Freeform 60">
                <a:extLst>
                  <a:ext uri="{FF2B5EF4-FFF2-40B4-BE49-F238E27FC236}">
                    <a16:creationId xmlns:a16="http://schemas.microsoft.com/office/drawing/2014/main" id="{614776CC-88EB-41B5-AE9C-BAB272ABAA23}"/>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62" name="Freeform 61">
                <a:extLst>
                  <a:ext uri="{FF2B5EF4-FFF2-40B4-BE49-F238E27FC236}">
                    <a16:creationId xmlns:a16="http://schemas.microsoft.com/office/drawing/2014/main" id="{C7389A1C-12A0-4800-B936-D2C36B42B9E5}"/>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4342" name="Group 92">
            <a:extLst>
              <a:ext uri="{FF2B5EF4-FFF2-40B4-BE49-F238E27FC236}">
                <a16:creationId xmlns:a16="http://schemas.microsoft.com/office/drawing/2014/main" id="{55EB621C-A376-41C8-8AB3-74A537489D32}"/>
              </a:ext>
            </a:extLst>
          </p:cNvPr>
          <p:cNvGrpSpPr>
            <a:grpSpLocks/>
          </p:cNvGrpSpPr>
          <p:nvPr/>
        </p:nvGrpSpPr>
        <p:grpSpPr bwMode="auto">
          <a:xfrm>
            <a:off x="3600450" y="2971800"/>
            <a:ext cx="1912144" cy="1828800"/>
            <a:chOff x="5272300" y="1600200"/>
            <a:chExt cx="4062200" cy="3886200"/>
          </a:xfrm>
        </p:grpSpPr>
        <p:grpSp>
          <p:nvGrpSpPr>
            <p:cNvPr id="27" name="Group 186">
              <a:extLst>
                <a:ext uri="{FF2B5EF4-FFF2-40B4-BE49-F238E27FC236}">
                  <a16:creationId xmlns:a16="http://schemas.microsoft.com/office/drawing/2014/main" id="{D7065970-0A8B-459D-9F07-79B89C4CD062}"/>
                </a:ext>
              </a:extLst>
            </p:cNvPr>
            <p:cNvGrpSpPr/>
            <p:nvPr/>
          </p:nvGrpSpPr>
          <p:grpSpPr>
            <a:xfrm>
              <a:off x="5272300" y="1600200"/>
              <a:ext cx="2171702" cy="2362200"/>
              <a:chOff x="985421" y="968758"/>
              <a:chExt cx="2618913" cy="2848640"/>
            </a:xfrm>
            <a:solidFill>
              <a:schemeClr val="bg1">
                <a:lumMod val="75000"/>
              </a:schemeClr>
            </a:solidFill>
          </p:grpSpPr>
          <p:sp>
            <p:nvSpPr>
              <p:cNvPr id="126" name="Freeform 125">
                <a:extLst>
                  <a:ext uri="{FF2B5EF4-FFF2-40B4-BE49-F238E27FC236}">
                    <a16:creationId xmlns:a16="http://schemas.microsoft.com/office/drawing/2014/main" id="{29534989-93FB-4D88-B058-3F20414C28FF}"/>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7" name="Freeform 126">
                <a:extLst>
                  <a:ext uri="{FF2B5EF4-FFF2-40B4-BE49-F238E27FC236}">
                    <a16:creationId xmlns:a16="http://schemas.microsoft.com/office/drawing/2014/main" id="{9EB01BDC-89BE-454D-B005-0B36DAEBC60F}"/>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28" name="Group 189">
              <a:extLst>
                <a:ext uri="{FF2B5EF4-FFF2-40B4-BE49-F238E27FC236}">
                  <a16:creationId xmlns:a16="http://schemas.microsoft.com/office/drawing/2014/main" id="{584ED83F-9F44-4F8D-9B3B-04C4A4284D01}"/>
                </a:ext>
              </a:extLst>
            </p:cNvPr>
            <p:cNvGrpSpPr/>
            <p:nvPr/>
          </p:nvGrpSpPr>
          <p:grpSpPr>
            <a:xfrm>
              <a:off x="5386602" y="1752600"/>
              <a:ext cx="2171702" cy="2362200"/>
              <a:chOff x="985421" y="968758"/>
              <a:chExt cx="2618913" cy="2848640"/>
            </a:xfrm>
            <a:solidFill>
              <a:schemeClr val="bg1">
                <a:lumMod val="75000"/>
              </a:schemeClr>
            </a:solidFill>
          </p:grpSpPr>
          <p:sp>
            <p:nvSpPr>
              <p:cNvPr id="124" name="Freeform 123">
                <a:extLst>
                  <a:ext uri="{FF2B5EF4-FFF2-40B4-BE49-F238E27FC236}">
                    <a16:creationId xmlns:a16="http://schemas.microsoft.com/office/drawing/2014/main" id="{82169D51-B842-48D6-9A45-8E87E62EE6F9}"/>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5" name="Freeform 124">
                <a:extLst>
                  <a:ext uri="{FF2B5EF4-FFF2-40B4-BE49-F238E27FC236}">
                    <a16:creationId xmlns:a16="http://schemas.microsoft.com/office/drawing/2014/main" id="{F17AD7D1-3133-4DA3-B8CB-4F94E96120D1}"/>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29" name="Group 195">
              <a:extLst>
                <a:ext uri="{FF2B5EF4-FFF2-40B4-BE49-F238E27FC236}">
                  <a16:creationId xmlns:a16="http://schemas.microsoft.com/office/drawing/2014/main" id="{D92C844E-5CA3-473F-B60F-22C1DBA8CA6B}"/>
                </a:ext>
              </a:extLst>
            </p:cNvPr>
            <p:cNvGrpSpPr/>
            <p:nvPr/>
          </p:nvGrpSpPr>
          <p:grpSpPr>
            <a:xfrm>
              <a:off x="5539002" y="1905000"/>
              <a:ext cx="2171702" cy="2362200"/>
              <a:chOff x="985421" y="968758"/>
              <a:chExt cx="2618913" cy="2848640"/>
            </a:xfrm>
            <a:solidFill>
              <a:schemeClr val="bg1">
                <a:lumMod val="75000"/>
              </a:schemeClr>
            </a:solidFill>
          </p:grpSpPr>
          <p:sp>
            <p:nvSpPr>
              <p:cNvPr id="122" name="Freeform 121">
                <a:extLst>
                  <a:ext uri="{FF2B5EF4-FFF2-40B4-BE49-F238E27FC236}">
                    <a16:creationId xmlns:a16="http://schemas.microsoft.com/office/drawing/2014/main" id="{9809C22F-6F0E-4A83-8153-51B44E2E0DCC}"/>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3" name="Freeform 122">
                <a:extLst>
                  <a:ext uri="{FF2B5EF4-FFF2-40B4-BE49-F238E27FC236}">
                    <a16:creationId xmlns:a16="http://schemas.microsoft.com/office/drawing/2014/main" id="{C3980AA3-1CE5-41B1-B9B4-473B488F94FD}"/>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30" name="Group 198">
              <a:extLst>
                <a:ext uri="{FF2B5EF4-FFF2-40B4-BE49-F238E27FC236}">
                  <a16:creationId xmlns:a16="http://schemas.microsoft.com/office/drawing/2014/main" id="{F29A0838-2E06-4861-98DC-C21775F64FA6}"/>
                </a:ext>
              </a:extLst>
            </p:cNvPr>
            <p:cNvGrpSpPr/>
            <p:nvPr/>
          </p:nvGrpSpPr>
          <p:grpSpPr>
            <a:xfrm>
              <a:off x="5691402" y="2057400"/>
              <a:ext cx="2171702" cy="2362200"/>
              <a:chOff x="985421" y="968758"/>
              <a:chExt cx="2618913" cy="2848640"/>
            </a:xfrm>
            <a:solidFill>
              <a:schemeClr val="bg1">
                <a:lumMod val="75000"/>
              </a:schemeClr>
            </a:solidFill>
          </p:grpSpPr>
          <p:sp>
            <p:nvSpPr>
              <p:cNvPr id="120" name="Freeform 119">
                <a:extLst>
                  <a:ext uri="{FF2B5EF4-FFF2-40B4-BE49-F238E27FC236}">
                    <a16:creationId xmlns:a16="http://schemas.microsoft.com/office/drawing/2014/main" id="{8D5F9B81-5881-42A9-890F-645293C206DD}"/>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1" name="Freeform 120">
                <a:extLst>
                  <a:ext uri="{FF2B5EF4-FFF2-40B4-BE49-F238E27FC236}">
                    <a16:creationId xmlns:a16="http://schemas.microsoft.com/office/drawing/2014/main" id="{6692FD28-3508-4BE6-940D-1799ECAAFF4D}"/>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31" name="Group 201">
              <a:extLst>
                <a:ext uri="{FF2B5EF4-FFF2-40B4-BE49-F238E27FC236}">
                  <a16:creationId xmlns:a16="http://schemas.microsoft.com/office/drawing/2014/main" id="{094F3450-5518-4039-A7B7-7417FEB6F4FC}"/>
                </a:ext>
              </a:extLst>
            </p:cNvPr>
            <p:cNvGrpSpPr/>
            <p:nvPr/>
          </p:nvGrpSpPr>
          <p:grpSpPr>
            <a:xfrm>
              <a:off x="5843802" y="2209800"/>
              <a:ext cx="2171702" cy="2362200"/>
              <a:chOff x="985421" y="968758"/>
              <a:chExt cx="2618913" cy="2848640"/>
            </a:xfrm>
            <a:solidFill>
              <a:schemeClr val="bg1">
                <a:lumMod val="75000"/>
              </a:schemeClr>
            </a:solidFill>
          </p:grpSpPr>
          <p:sp>
            <p:nvSpPr>
              <p:cNvPr id="118" name="Freeform 117">
                <a:extLst>
                  <a:ext uri="{FF2B5EF4-FFF2-40B4-BE49-F238E27FC236}">
                    <a16:creationId xmlns:a16="http://schemas.microsoft.com/office/drawing/2014/main" id="{04471208-F7AB-4B37-B875-72297E24F4A0}"/>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19" name="Freeform 118">
                <a:extLst>
                  <a:ext uri="{FF2B5EF4-FFF2-40B4-BE49-F238E27FC236}">
                    <a16:creationId xmlns:a16="http://schemas.microsoft.com/office/drawing/2014/main" id="{A429A9A5-0DB2-4D73-B302-BF7655744AC2}"/>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93" name="Group 84">
              <a:extLst>
                <a:ext uri="{FF2B5EF4-FFF2-40B4-BE49-F238E27FC236}">
                  <a16:creationId xmlns:a16="http://schemas.microsoft.com/office/drawing/2014/main" id="{D6411773-AEB8-429E-A45A-9ED60B22790A}"/>
                </a:ext>
              </a:extLst>
            </p:cNvPr>
            <p:cNvGrpSpPr>
              <a:grpSpLocks/>
            </p:cNvGrpSpPr>
            <p:nvPr/>
          </p:nvGrpSpPr>
          <p:grpSpPr bwMode="auto">
            <a:xfrm>
              <a:off x="6019800" y="2362200"/>
              <a:ext cx="2171700" cy="2362200"/>
              <a:chOff x="985421" y="968758"/>
              <a:chExt cx="2618913" cy="2848640"/>
            </a:xfrm>
          </p:grpSpPr>
          <p:sp>
            <p:nvSpPr>
              <p:cNvPr id="116" name="Freeform 115">
                <a:extLst>
                  <a:ext uri="{FF2B5EF4-FFF2-40B4-BE49-F238E27FC236}">
                    <a16:creationId xmlns:a16="http://schemas.microsoft.com/office/drawing/2014/main" id="{3277E3D8-34D8-4C33-A777-74C5EE9E2FB1}"/>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17" name="Freeform 116">
                <a:extLst>
                  <a:ext uri="{FF2B5EF4-FFF2-40B4-BE49-F238E27FC236}">
                    <a16:creationId xmlns:a16="http://schemas.microsoft.com/office/drawing/2014/main" id="{9364443E-597B-434E-A22F-0A3C10E81C60}"/>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94" name="Group 213">
              <a:extLst>
                <a:ext uri="{FF2B5EF4-FFF2-40B4-BE49-F238E27FC236}">
                  <a16:creationId xmlns:a16="http://schemas.microsoft.com/office/drawing/2014/main" id="{5A937E70-C84D-40CE-B7F4-7ACEBD19B95C}"/>
                </a:ext>
              </a:extLst>
            </p:cNvPr>
            <p:cNvGrpSpPr>
              <a:grpSpLocks/>
            </p:cNvGrpSpPr>
            <p:nvPr/>
          </p:nvGrpSpPr>
          <p:grpSpPr bwMode="auto">
            <a:xfrm>
              <a:off x="6248400" y="2514600"/>
              <a:ext cx="2171700" cy="2362200"/>
              <a:chOff x="985421" y="968758"/>
              <a:chExt cx="2618913" cy="2848640"/>
            </a:xfrm>
          </p:grpSpPr>
          <p:sp>
            <p:nvSpPr>
              <p:cNvPr id="114" name="Freeform 113">
                <a:extLst>
                  <a:ext uri="{FF2B5EF4-FFF2-40B4-BE49-F238E27FC236}">
                    <a16:creationId xmlns:a16="http://schemas.microsoft.com/office/drawing/2014/main" id="{3F68E501-E8A2-41FE-AEAA-38D4C237B1D1}"/>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15" name="Freeform 114">
                <a:extLst>
                  <a:ext uri="{FF2B5EF4-FFF2-40B4-BE49-F238E27FC236}">
                    <a16:creationId xmlns:a16="http://schemas.microsoft.com/office/drawing/2014/main" id="{76A29FCA-C4C6-4B8F-BB08-F2821E264102}"/>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95" name="Group 204">
              <a:extLst>
                <a:ext uri="{FF2B5EF4-FFF2-40B4-BE49-F238E27FC236}">
                  <a16:creationId xmlns:a16="http://schemas.microsoft.com/office/drawing/2014/main" id="{AD7B659A-7495-4A7B-B8A0-600BF2D939CD}"/>
                </a:ext>
              </a:extLst>
            </p:cNvPr>
            <p:cNvGrpSpPr>
              <a:grpSpLocks/>
            </p:cNvGrpSpPr>
            <p:nvPr/>
          </p:nvGrpSpPr>
          <p:grpSpPr bwMode="auto">
            <a:xfrm>
              <a:off x="6477000" y="2667000"/>
              <a:ext cx="2171700" cy="2362200"/>
              <a:chOff x="985421" y="968758"/>
              <a:chExt cx="2618913" cy="2848640"/>
            </a:xfrm>
          </p:grpSpPr>
          <p:sp>
            <p:nvSpPr>
              <p:cNvPr id="112" name="Freeform 111">
                <a:extLst>
                  <a:ext uri="{FF2B5EF4-FFF2-40B4-BE49-F238E27FC236}">
                    <a16:creationId xmlns:a16="http://schemas.microsoft.com/office/drawing/2014/main" id="{E995AA07-24CB-4ECC-AC36-C1C6618CB613}"/>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13" name="Freeform 112">
                <a:extLst>
                  <a:ext uri="{FF2B5EF4-FFF2-40B4-BE49-F238E27FC236}">
                    <a16:creationId xmlns:a16="http://schemas.microsoft.com/office/drawing/2014/main" id="{2CD4EC6C-C979-4CCE-8A1E-D65F6613BF1A}"/>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96" name="Group 210">
              <a:extLst>
                <a:ext uri="{FF2B5EF4-FFF2-40B4-BE49-F238E27FC236}">
                  <a16:creationId xmlns:a16="http://schemas.microsoft.com/office/drawing/2014/main" id="{E5DDB1D3-9F6B-454D-8543-C35BF4E85BA2}"/>
                </a:ext>
              </a:extLst>
            </p:cNvPr>
            <p:cNvGrpSpPr>
              <a:grpSpLocks/>
            </p:cNvGrpSpPr>
            <p:nvPr/>
          </p:nvGrpSpPr>
          <p:grpSpPr bwMode="auto">
            <a:xfrm>
              <a:off x="6705600" y="2819400"/>
              <a:ext cx="2171700" cy="2362200"/>
              <a:chOff x="985421" y="1060650"/>
              <a:chExt cx="2618913" cy="2848640"/>
            </a:xfrm>
          </p:grpSpPr>
          <p:sp>
            <p:nvSpPr>
              <p:cNvPr id="110" name="Freeform 109">
                <a:extLst>
                  <a:ext uri="{FF2B5EF4-FFF2-40B4-BE49-F238E27FC236}">
                    <a16:creationId xmlns:a16="http://schemas.microsoft.com/office/drawing/2014/main" id="{E8EFE567-7BED-471E-8550-62DC2FF0D955}"/>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11" name="Freeform 110">
                <a:extLst>
                  <a:ext uri="{FF2B5EF4-FFF2-40B4-BE49-F238E27FC236}">
                    <a16:creationId xmlns:a16="http://schemas.microsoft.com/office/drawing/2014/main" id="{92C11522-B88B-46B5-B30D-07F0C8BE7BD2}"/>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97" name="Group 207">
              <a:extLst>
                <a:ext uri="{FF2B5EF4-FFF2-40B4-BE49-F238E27FC236}">
                  <a16:creationId xmlns:a16="http://schemas.microsoft.com/office/drawing/2014/main" id="{83A0BC62-DFF7-4F7F-85C7-607B82B3B317}"/>
                </a:ext>
              </a:extLst>
            </p:cNvPr>
            <p:cNvGrpSpPr>
              <a:grpSpLocks/>
            </p:cNvGrpSpPr>
            <p:nvPr/>
          </p:nvGrpSpPr>
          <p:grpSpPr bwMode="auto">
            <a:xfrm>
              <a:off x="6934200" y="2971800"/>
              <a:ext cx="2171700" cy="2362200"/>
              <a:chOff x="985421" y="968758"/>
              <a:chExt cx="2618913" cy="2848640"/>
            </a:xfrm>
          </p:grpSpPr>
          <p:sp>
            <p:nvSpPr>
              <p:cNvPr id="108" name="Freeform 107">
                <a:extLst>
                  <a:ext uri="{FF2B5EF4-FFF2-40B4-BE49-F238E27FC236}">
                    <a16:creationId xmlns:a16="http://schemas.microsoft.com/office/drawing/2014/main" id="{FC9C11AE-A89A-4AF1-9C3E-1D492ECC99E1}"/>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09" name="Freeform 108">
                <a:extLst>
                  <a:ext uri="{FF2B5EF4-FFF2-40B4-BE49-F238E27FC236}">
                    <a16:creationId xmlns:a16="http://schemas.microsoft.com/office/drawing/2014/main" id="{6719D875-3FA6-4A99-BA4A-262A47AAB5FB}"/>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98" name="Group 207">
              <a:extLst>
                <a:ext uri="{FF2B5EF4-FFF2-40B4-BE49-F238E27FC236}">
                  <a16:creationId xmlns:a16="http://schemas.microsoft.com/office/drawing/2014/main" id="{C871EDA6-D335-47F8-A243-7BC2D0B81A33}"/>
                </a:ext>
              </a:extLst>
            </p:cNvPr>
            <p:cNvGrpSpPr>
              <a:grpSpLocks/>
            </p:cNvGrpSpPr>
            <p:nvPr/>
          </p:nvGrpSpPr>
          <p:grpSpPr bwMode="auto">
            <a:xfrm>
              <a:off x="7162800" y="3124200"/>
              <a:ext cx="2171700" cy="2362200"/>
              <a:chOff x="985421" y="968758"/>
              <a:chExt cx="2618913" cy="2848640"/>
            </a:xfrm>
          </p:grpSpPr>
          <p:sp>
            <p:nvSpPr>
              <p:cNvPr id="106" name="Freeform 105">
                <a:extLst>
                  <a:ext uri="{FF2B5EF4-FFF2-40B4-BE49-F238E27FC236}">
                    <a16:creationId xmlns:a16="http://schemas.microsoft.com/office/drawing/2014/main" id="{D154D618-6CA4-4489-BC8F-4EAB4AD16D41}"/>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07" name="Freeform 106">
                <a:extLst>
                  <a:ext uri="{FF2B5EF4-FFF2-40B4-BE49-F238E27FC236}">
                    <a16:creationId xmlns:a16="http://schemas.microsoft.com/office/drawing/2014/main" id="{CB50B25A-7F09-4038-9FAE-32643DC19CDF}"/>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4343" name="Group 127">
            <a:extLst>
              <a:ext uri="{FF2B5EF4-FFF2-40B4-BE49-F238E27FC236}">
                <a16:creationId xmlns:a16="http://schemas.microsoft.com/office/drawing/2014/main" id="{6995FA1E-9327-45F6-8E78-883E25CA3F38}"/>
              </a:ext>
            </a:extLst>
          </p:cNvPr>
          <p:cNvGrpSpPr>
            <a:grpSpLocks/>
          </p:cNvGrpSpPr>
          <p:nvPr/>
        </p:nvGrpSpPr>
        <p:grpSpPr bwMode="auto">
          <a:xfrm>
            <a:off x="2514600" y="2971800"/>
            <a:ext cx="1912144" cy="1828800"/>
            <a:chOff x="5272300" y="1600200"/>
            <a:chExt cx="4062200" cy="3886200"/>
          </a:xfrm>
        </p:grpSpPr>
        <p:grpSp>
          <p:nvGrpSpPr>
            <p:cNvPr id="39" name="Group 186">
              <a:extLst>
                <a:ext uri="{FF2B5EF4-FFF2-40B4-BE49-F238E27FC236}">
                  <a16:creationId xmlns:a16="http://schemas.microsoft.com/office/drawing/2014/main" id="{2F0ABB76-3ACF-4B1E-952F-B01B36C2FB54}"/>
                </a:ext>
              </a:extLst>
            </p:cNvPr>
            <p:cNvGrpSpPr/>
            <p:nvPr/>
          </p:nvGrpSpPr>
          <p:grpSpPr>
            <a:xfrm>
              <a:off x="5272300" y="1600200"/>
              <a:ext cx="2171702" cy="2362200"/>
              <a:chOff x="985421" y="968758"/>
              <a:chExt cx="2618913" cy="2848640"/>
            </a:xfrm>
            <a:solidFill>
              <a:schemeClr val="bg1">
                <a:lumMod val="75000"/>
              </a:schemeClr>
            </a:solidFill>
          </p:grpSpPr>
          <p:sp>
            <p:nvSpPr>
              <p:cNvPr id="160" name="Freeform 159">
                <a:extLst>
                  <a:ext uri="{FF2B5EF4-FFF2-40B4-BE49-F238E27FC236}">
                    <a16:creationId xmlns:a16="http://schemas.microsoft.com/office/drawing/2014/main" id="{79F586C1-7812-4AB3-9187-993E42E4CFF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61" name="Freeform 160">
                <a:extLst>
                  <a:ext uri="{FF2B5EF4-FFF2-40B4-BE49-F238E27FC236}">
                    <a16:creationId xmlns:a16="http://schemas.microsoft.com/office/drawing/2014/main" id="{8282A1EE-51F4-46DA-9021-43C5F098A657}"/>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40" name="Group 189">
              <a:extLst>
                <a:ext uri="{FF2B5EF4-FFF2-40B4-BE49-F238E27FC236}">
                  <a16:creationId xmlns:a16="http://schemas.microsoft.com/office/drawing/2014/main" id="{0AC416FC-AE1B-46DA-B2E4-3454D8223222}"/>
                </a:ext>
              </a:extLst>
            </p:cNvPr>
            <p:cNvGrpSpPr/>
            <p:nvPr/>
          </p:nvGrpSpPr>
          <p:grpSpPr>
            <a:xfrm>
              <a:off x="5386602" y="1752600"/>
              <a:ext cx="2171702" cy="2362200"/>
              <a:chOff x="985421" y="968758"/>
              <a:chExt cx="2618913" cy="2848640"/>
            </a:xfrm>
            <a:solidFill>
              <a:schemeClr val="bg1">
                <a:lumMod val="75000"/>
              </a:schemeClr>
            </a:solidFill>
          </p:grpSpPr>
          <p:sp>
            <p:nvSpPr>
              <p:cNvPr id="158" name="Freeform 157">
                <a:extLst>
                  <a:ext uri="{FF2B5EF4-FFF2-40B4-BE49-F238E27FC236}">
                    <a16:creationId xmlns:a16="http://schemas.microsoft.com/office/drawing/2014/main" id="{EEE66D26-CF63-41C6-AA1E-27206801E6A3}"/>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9" name="Freeform 158">
                <a:extLst>
                  <a:ext uri="{FF2B5EF4-FFF2-40B4-BE49-F238E27FC236}">
                    <a16:creationId xmlns:a16="http://schemas.microsoft.com/office/drawing/2014/main" id="{F4CF6A52-CF94-42AF-9BD3-07CD6B003107}"/>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41" name="Group 195">
              <a:extLst>
                <a:ext uri="{FF2B5EF4-FFF2-40B4-BE49-F238E27FC236}">
                  <a16:creationId xmlns:a16="http://schemas.microsoft.com/office/drawing/2014/main" id="{DBD3C329-D228-45E0-B4AC-89F3036C3F8A}"/>
                </a:ext>
              </a:extLst>
            </p:cNvPr>
            <p:cNvGrpSpPr/>
            <p:nvPr/>
          </p:nvGrpSpPr>
          <p:grpSpPr>
            <a:xfrm>
              <a:off x="5539002" y="1905000"/>
              <a:ext cx="2171702" cy="2362200"/>
              <a:chOff x="985421" y="968758"/>
              <a:chExt cx="2618913" cy="2848640"/>
            </a:xfrm>
            <a:solidFill>
              <a:schemeClr val="bg1">
                <a:lumMod val="75000"/>
              </a:schemeClr>
            </a:solidFill>
          </p:grpSpPr>
          <p:sp>
            <p:nvSpPr>
              <p:cNvPr id="156" name="Freeform 155">
                <a:extLst>
                  <a:ext uri="{FF2B5EF4-FFF2-40B4-BE49-F238E27FC236}">
                    <a16:creationId xmlns:a16="http://schemas.microsoft.com/office/drawing/2014/main" id="{F888AE3D-D2FE-4B5D-BCAF-FAF03C7AB95C}"/>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7" name="Freeform 156">
                <a:extLst>
                  <a:ext uri="{FF2B5EF4-FFF2-40B4-BE49-F238E27FC236}">
                    <a16:creationId xmlns:a16="http://schemas.microsoft.com/office/drawing/2014/main" id="{4C561C4A-BD5B-416D-A32C-BD7D65490137}"/>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42" name="Group 198">
              <a:extLst>
                <a:ext uri="{FF2B5EF4-FFF2-40B4-BE49-F238E27FC236}">
                  <a16:creationId xmlns:a16="http://schemas.microsoft.com/office/drawing/2014/main" id="{A7C329C8-456E-430E-907B-B255D6F0A4C6}"/>
                </a:ext>
              </a:extLst>
            </p:cNvPr>
            <p:cNvGrpSpPr/>
            <p:nvPr/>
          </p:nvGrpSpPr>
          <p:grpSpPr>
            <a:xfrm>
              <a:off x="5691402" y="2057400"/>
              <a:ext cx="2171702" cy="2362200"/>
              <a:chOff x="985421" y="968758"/>
              <a:chExt cx="2618913" cy="2848640"/>
            </a:xfrm>
            <a:solidFill>
              <a:schemeClr val="bg1">
                <a:lumMod val="75000"/>
              </a:schemeClr>
            </a:solidFill>
          </p:grpSpPr>
          <p:sp>
            <p:nvSpPr>
              <p:cNvPr id="154" name="Freeform 153">
                <a:extLst>
                  <a:ext uri="{FF2B5EF4-FFF2-40B4-BE49-F238E27FC236}">
                    <a16:creationId xmlns:a16="http://schemas.microsoft.com/office/drawing/2014/main" id="{B5E53719-CF92-4025-9700-32795C4B1F26}"/>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5" name="Freeform 154">
                <a:extLst>
                  <a:ext uri="{FF2B5EF4-FFF2-40B4-BE49-F238E27FC236}">
                    <a16:creationId xmlns:a16="http://schemas.microsoft.com/office/drawing/2014/main" id="{D78C63B9-2290-4B37-8CFE-A3A3526019C5}"/>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43" name="Group 201">
              <a:extLst>
                <a:ext uri="{FF2B5EF4-FFF2-40B4-BE49-F238E27FC236}">
                  <a16:creationId xmlns:a16="http://schemas.microsoft.com/office/drawing/2014/main" id="{8BF908D7-D750-477B-83C8-0D6EFAC31D3A}"/>
                </a:ext>
              </a:extLst>
            </p:cNvPr>
            <p:cNvGrpSpPr/>
            <p:nvPr/>
          </p:nvGrpSpPr>
          <p:grpSpPr>
            <a:xfrm>
              <a:off x="5843802" y="2209800"/>
              <a:ext cx="2171702" cy="2362200"/>
              <a:chOff x="985421" y="968758"/>
              <a:chExt cx="2618913" cy="2848640"/>
            </a:xfrm>
            <a:solidFill>
              <a:schemeClr val="bg1">
                <a:lumMod val="75000"/>
              </a:schemeClr>
            </a:solidFill>
          </p:grpSpPr>
          <p:sp>
            <p:nvSpPr>
              <p:cNvPr id="152" name="Freeform 151">
                <a:extLst>
                  <a:ext uri="{FF2B5EF4-FFF2-40B4-BE49-F238E27FC236}">
                    <a16:creationId xmlns:a16="http://schemas.microsoft.com/office/drawing/2014/main" id="{B1C45D7C-6B74-42D9-954B-595BB8486A64}"/>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3" name="Freeform 152">
                <a:extLst>
                  <a:ext uri="{FF2B5EF4-FFF2-40B4-BE49-F238E27FC236}">
                    <a16:creationId xmlns:a16="http://schemas.microsoft.com/office/drawing/2014/main" id="{B30419BF-6442-46FC-B350-01203ABD0684}"/>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70" name="Group 84">
              <a:extLst>
                <a:ext uri="{FF2B5EF4-FFF2-40B4-BE49-F238E27FC236}">
                  <a16:creationId xmlns:a16="http://schemas.microsoft.com/office/drawing/2014/main" id="{4CA2DA81-3F78-4C1E-AB2F-ED27F17892C2}"/>
                </a:ext>
              </a:extLst>
            </p:cNvPr>
            <p:cNvGrpSpPr>
              <a:grpSpLocks/>
            </p:cNvGrpSpPr>
            <p:nvPr/>
          </p:nvGrpSpPr>
          <p:grpSpPr bwMode="auto">
            <a:xfrm>
              <a:off x="6019800" y="2362200"/>
              <a:ext cx="2171700" cy="2362200"/>
              <a:chOff x="985421" y="968758"/>
              <a:chExt cx="2618913" cy="2848640"/>
            </a:xfrm>
          </p:grpSpPr>
          <p:sp>
            <p:nvSpPr>
              <p:cNvPr id="150" name="Freeform 149">
                <a:extLst>
                  <a:ext uri="{FF2B5EF4-FFF2-40B4-BE49-F238E27FC236}">
                    <a16:creationId xmlns:a16="http://schemas.microsoft.com/office/drawing/2014/main" id="{32999FAC-1463-4916-BADB-3102A47B4EB0}"/>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1" name="Freeform 150">
                <a:extLst>
                  <a:ext uri="{FF2B5EF4-FFF2-40B4-BE49-F238E27FC236}">
                    <a16:creationId xmlns:a16="http://schemas.microsoft.com/office/drawing/2014/main" id="{DCC0A4D7-19DD-4C50-9036-C3F3FDB297BC}"/>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71" name="Group 213">
              <a:extLst>
                <a:ext uri="{FF2B5EF4-FFF2-40B4-BE49-F238E27FC236}">
                  <a16:creationId xmlns:a16="http://schemas.microsoft.com/office/drawing/2014/main" id="{156BF82E-D8B8-4756-AF42-AA4D0C71B9ED}"/>
                </a:ext>
              </a:extLst>
            </p:cNvPr>
            <p:cNvGrpSpPr>
              <a:grpSpLocks/>
            </p:cNvGrpSpPr>
            <p:nvPr/>
          </p:nvGrpSpPr>
          <p:grpSpPr bwMode="auto">
            <a:xfrm>
              <a:off x="6248400" y="2514600"/>
              <a:ext cx="2171700" cy="2362200"/>
              <a:chOff x="985421" y="968758"/>
              <a:chExt cx="2618913" cy="2848640"/>
            </a:xfrm>
          </p:grpSpPr>
          <p:sp>
            <p:nvSpPr>
              <p:cNvPr id="148" name="Freeform 147">
                <a:extLst>
                  <a:ext uri="{FF2B5EF4-FFF2-40B4-BE49-F238E27FC236}">
                    <a16:creationId xmlns:a16="http://schemas.microsoft.com/office/drawing/2014/main" id="{4CDF5607-D60C-4C19-BF94-CFD6155BA617}"/>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9" name="Freeform 148">
                <a:extLst>
                  <a:ext uri="{FF2B5EF4-FFF2-40B4-BE49-F238E27FC236}">
                    <a16:creationId xmlns:a16="http://schemas.microsoft.com/office/drawing/2014/main" id="{7D4709F1-F98A-4DBB-8CF7-6DAD494365FD}"/>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72" name="Group 204">
              <a:extLst>
                <a:ext uri="{FF2B5EF4-FFF2-40B4-BE49-F238E27FC236}">
                  <a16:creationId xmlns:a16="http://schemas.microsoft.com/office/drawing/2014/main" id="{4ADACC09-2CA1-49E2-984E-B5128F4CBCD0}"/>
                </a:ext>
              </a:extLst>
            </p:cNvPr>
            <p:cNvGrpSpPr>
              <a:grpSpLocks/>
            </p:cNvGrpSpPr>
            <p:nvPr/>
          </p:nvGrpSpPr>
          <p:grpSpPr bwMode="auto">
            <a:xfrm>
              <a:off x="6477000" y="2667000"/>
              <a:ext cx="2171700" cy="2362200"/>
              <a:chOff x="985421" y="968758"/>
              <a:chExt cx="2618913" cy="2848640"/>
            </a:xfrm>
          </p:grpSpPr>
          <p:sp>
            <p:nvSpPr>
              <p:cNvPr id="146" name="Freeform 145">
                <a:extLst>
                  <a:ext uri="{FF2B5EF4-FFF2-40B4-BE49-F238E27FC236}">
                    <a16:creationId xmlns:a16="http://schemas.microsoft.com/office/drawing/2014/main" id="{716C62B7-EA3F-4849-A26C-03D08F1C5665}"/>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7" name="Freeform 146">
                <a:extLst>
                  <a:ext uri="{FF2B5EF4-FFF2-40B4-BE49-F238E27FC236}">
                    <a16:creationId xmlns:a16="http://schemas.microsoft.com/office/drawing/2014/main" id="{7A624021-3E25-425E-A91C-3E63D8D09A00}"/>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73" name="Group 210">
              <a:extLst>
                <a:ext uri="{FF2B5EF4-FFF2-40B4-BE49-F238E27FC236}">
                  <a16:creationId xmlns:a16="http://schemas.microsoft.com/office/drawing/2014/main" id="{BA918AA1-6F65-4311-A675-9C9706624E3A}"/>
                </a:ext>
              </a:extLst>
            </p:cNvPr>
            <p:cNvGrpSpPr>
              <a:grpSpLocks/>
            </p:cNvGrpSpPr>
            <p:nvPr/>
          </p:nvGrpSpPr>
          <p:grpSpPr bwMode="auto">
            <a:xfrm>
              <a:off x="6705600" y="2819400"/>
              <a:ext cx="2171700" cy="2362200"/>
              <a:chOff x="985421" y="1060650"/>
              <a:chExt cx="2618913" cy="2848640"/>
            </a:xfrm>
          </p:grpSpPr>
          <p:sp>
            <p:nvSpPr>
              <p:cNvPr id="144" name="Freeform 143">
                <a:extLst>
                  <a:ext uri="{FF2B5EF4-FFF2-40B4-BE49-F238E27FC236}">
                    <a16:creationId xmlns:a16="http://schemas.microsoft.com/office/drawing/2014/main" id="{B2BE1D07-D77A-4074-905F-B0AE71376A47}"/>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5" name="Freeform 144">
                <a:extLst>
                  <a:ext uri="{FF2B5EF4-FFF2-40B4-BE49-F238E27FC236}">
                    <a16:creationId xmlns:a16="http://schemas.microsoft.com/office/drawing/2014/main" id="{C4144681-3D49-4BE0-ACA1-0ECF60472478}"/>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74" name="Group 207">
              <a:extLst>
                <a:ext uri="{FF2B5EF4-FFF2-40B4-BE49-F238E27FC236}">
                  <a16:creationId xmlns:a16="http://schemas.microsoft.com/office/drawing/2014/main" id="{F3C20BCB-D81B-497E-A832-46275FC93954}"/>
                </a:ext>
              </a:extLst>
            </p:cNvPr>
            <p:cNvGrpSpPr>
              <a:grpSpLocks/>
            </p:cNvGrpSpPr>
            <p:nvPr/>
          </p:nvGrpSpPr>
          <p:grpSpPr bwMode="auto">
            <a:xfrm>
              <a:off x="6934200" y="2971800"/>
              <a:ext cx="2171700" cy="2362200"/>
              <a:chOff x="985421" y="968758"/>
              <a:chExt cx="2618913" cy="2848640"/>
            </a:xfrm>
          </p:grpSpPr>
          <p:sp>
            <p:nvSpPr>
              <p:cNvPr id="142" name="Freeform 141">
                <a:extLst>
                  <a:ext uri="{FF2B5EF4-FFF2-40B4-BE49-F238E27FC236}">
                    <a16:creationId xmlns:a16="http://schemas.microsoft.com/office/drawing/2014/main" id="{37B4D48B-3D48-4045-9BCE-7D2697892778}"/>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3" name="Freeform 142">
                <a:extLst>
                  <a:ext uri="{FF2B5EF4-FFF2-40B4-BE49-F238E27FC236}">
                    <a16:creationId xmlns:a16="http://schemas.microsoft.com/office/drawing/2014/main" id="{7CC6BA8E-728B-4340-B517-6BCB9A8EE7BB}"/>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75" name="Group 207">
              <a:extLst>
                <a:ext uri="{FF2B5EF4-FFF2-40B4-BE49-F238E27FC236}">
                  <a16:creationId xmlns:a16="http://schemas.microsoft.com/office/drawing/2014/main" id="{36E68670-200E-4B36-98E3-1F72829D6B45}"/>
                </a:ext>
              </a:extLst>
            </p:cNvPr>
            <p:cNvGrpSpPr>
              <a:grpSpLocks/>
            </p:cNvGrpSpPr>
            <p:nvPr/>
          </p:nvGrpSpPr>
          <p:grpSpPr bwMode="auto">
            <a:xfrm>
              <a:off x="7162800" y="3124200"/>
              <a:ext cx="2171700" cy="2362200"/>
              <a:chOff x="985421" y="968758"/>
              <a:chExt cx="2618913" cy="2848640"/>
            </a:xfrm>
          </p:grpSpPr>
          <p:sp>
            <p:nvSpPr>
              <p:cNvPr id="140" name="Freeform 139">
                <a:extLst>
                  <a:ext uri="{FF2B5EF4-FFF2-40B4-BE49-F238E27FC236}">
                    <a16:creationId xmlns:a16="http://schemas.microsoft.com/office/drawing/2014/main" id="{A64A142E-4DA0-402B-BD61-AE2B7D2F6EBE}"/>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1" name="Freeform 140">
                <a:extLst>
                  <a:ext uri="{FF2B5EF4-FFF2-40B4-BE49-F238E27FC236}">
                    <a16:creationId xmlns:a16="http://schemas.microsoft.com/office/drawing/2014/main" id="{B03FC31C-D7BF-48F3-A880-333F0AA60DA8}"/>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4344" name="Group 161">
            <a:extLst>
              <a:ext uri="{FF2B5EF4-FFF2-40B4-BE49-F238E27FC236}">
                <a16:creationId xmlns:a16="http://schemas.microsoft.com/office/drawing/2014/main" id="{5CE2B7D9-49FC-42D0-BA53-9A5C40E6A834}"/>
              </a:ext>
            </a:extLst>
          </p:cNvPr>
          <p:cNvGrpSpPr>
            <a:grpSpLocks/>
          </p:cNvGrpSpPr>
          <p:nvPr/>
        </p:nvGrpSpPr>
        <p:grpSpPr bwMode="auto">
          <a:xfrm>
            <a:off x="1428750" y="2971800"/>
            <a:ext cx="1912144" cy="1828800"/>
            <a:chOff x="5272300" y="1600200"/>
            <a:chExt cx="4062200" cy="3886200"/>
          </a:xfrm>
        </p:grpSpPr>
        <p:grpSp>
          <p:nvGrpSpPr>
            <p:cNvPr id="51" name="Group 186">
              <a:extLst>
                <a:ext uri="{FF2B5EF4-FFF2-40B4-BE49-F238E27FC236}">
                  <a16:creationId xmlns:a16="http://schemas.microsoft.com/office/drawing/2014/main" id="{3C60802C-95B4-4377-97E0-6AD4AF8952D1}"/>
                </a:ext>
              </a:extLst>
            </p:cNvPr>
            <p:cNvGrpSpPr/>
            <p:nvPr/>
          </p:nvGrpSpPr>
          <p:grpSpPr>
            <a:xfrm>
              <a:off x="5272300" y="1600200"/>
              <a:ext cx="2171702" cy="2362200"/>
              <a:chOff x="985421" y="968758"/>
              <a:chExt cx="2618913" cy="2848640"/>
            </a:xfrm>
            <a:solidFill>
              <a:schemeClr val="bg1">
                <a:lumMod val="75000"/>
              </a:schemeClr>
            </a:solidFill>
          </p:grpSpPr>
          <p:sp>
            <p:nvSpPr>
              <p:cNvPr id="205" name="Freeform 204">
                <a:extLst>
                  <a:ext uri="{FF2B5EF4-FFF2-40B4-BE49-F238E27FC236}">
                    <a16:creationId xmlns:a16="http://schemas.microsoft.com/office/drawing/2014/main" id="{8BF3D47E-765D-4732-8951-43EE38499388}"/>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8" name="Freeform 207">
                <a:extLst>
                  <a:ext uri="{FF2B5EF4-FFF2-40B4-BE49-F238E27FC236}">
                    <a16:creationId xmlns:a16="http://schemas.microsoft.com/office/drawing/2014/main" id="{9BB3158A-F675-4EB7-A64A-80CD425679CF}"/>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52" name="Group 189">
              <a:extLst>
                <a:ext uri="{FF2B5EF4-FFF2-40B4-BE49-F238E27FC236}">
                  <a16:creationId xmlns:a16="http://schemas.microsoft.com/office/drawing/2014/main" id="{87E60E09-EC85-4EF6-A79E-4C1CFC503842}"/>
                </a:ext>
              </a:extLst>
            </p:cNvPr>
            <p:cNvGrpSpPr/>
            <p:nvPr/>
          </p:nvGrpSpPr>
          <p:grpSpPr>
            <a:xfrm>
              <a:off x="5386602" y="1752600"/>
              <a:ext cx="2171702" cy="2362200"/>
              <a:chOff x="985421" y="968758"/>
              <a:chExt cx="2618913" cy="2848640"/>
            </a:xfrm>
            <a:solidFill>
              <a:schemeClr val="bg1">
                <a:lumMod val="75000"/>
              </a:schemeClr>
            </a:solidFill>
          </p:grpSpPr>
          <p:sp>
            <p:nvSpPr>
              <p:cNvPr id="199" name="Freeform 198">
                <a:extLst>
                  <a:ext uri="{FF2B5EF4-FFF2-40B4-BE49-F238E27FC236}">
                    <a16:creationId xmlns:a16="http://schemas.microsoft.com/office/drawing/2014/main" id="{BA14CE0D-E733-45F0-97C6-A7A0F5D4B248}"/>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2" name="Freeform 201">
                <a:extLst>
                  <a:ext uri="{FF2B5EF4-FFF2-40B4-BE49-F238E27FC236}">
                    <a16:creationId xmlns:a16="http://schemas.microsoft.com/office/drawing/2014/main" id="{5B40DCA5-BC3F-4D5F-8BAD-3E0B9DEB8360}"/>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53" name="Group 195">
              <a:extLst>
                <a:ext uri="{FF2B5EF4-FFF2-40B4-BE49-F238E27FC236}">
                  <a16:creationId xmlns:a16="http://schemas.microsoft.com/office/drawing/2014/main" id="{713CCCFD-CF25-4DEB-8DF4-7CE1FA6A03C7}"/>
                </a:ext>
              </a:extLst>
            </p:cNvPr>
            <p:cNvGrpSpPr/>
            <p:nvPr/>
          </p:nvGrpSpPr>
          <p:grpSpPr>
            <a:xfrm>
              <a:off x="5539002" y="1905000"/>
              <a:ext cx="2171702" cy="2362200"/>
              <a:chOff x="985421" y="968758"/>
              <a:chExt cx="2618913" cy="2848640"/>
            </a:xfrm>
            <a:solidFill>
              <a:schemeClr val="bg1">
                <a:lumMod val="75000"/>
              </a:schemeClr>
            </a:solidFill>
          </p:grpSpPr>
          <p:sp>
            <p:nvSpPr>
              <p:cNvPr id="195" name="Freeform 194">
                <a:extLst>
                  <a:ext uri="{FF2B5EF4-FFF2-40B4-BE49-F238E27FC236}">
                    <a16:creationId xmlns:a16="http://schemas.microsoft.com/office/drawing/2014/main" id="{9530576E-30EB-4E76-8B75-9B7FDD833B0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6" name="Freeform 195">
                <a:extLst>
                  <a:ext uri="{FF2B5EF4-FFF2-40B4-BE49-F238E27FC236}">
                    <a16:creationId xmlns:a16="http://schemas.microsoft.com/office/drawing/2014/main" id="{A5268959-E491-444E-9F33-27E0BD561BEF}"/>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54" name="Group 198">
              <a:extLst>
                <a:ext uri="{FF2B5EF4-FFF2-40B4-BE49-F238E27FC236}">
                  <a16:creationId xmlns:a16="http://schemas.microsoft.com/office/drawing/2014/main" id="{80F0CB8A-7A4E-449F-9447-EE2229C29DA6}"/>
                </a:ext>
              </a:extLst>
            </p:cNvPr>
            <p:cNvGrpSpPr/>
            <p:nvPr/>
          </p:nvGrpSpPr>
          <p:grpSpPr>
            <a:xfrm>
              <a:off x="5691402" y="2057400"/>
              <a:ext cx="2171702" cy="2362200"/>
              <a:chOff x="985421" y="968758"/>
              <a:chExt cx="2618913" cy="2848640"/>
            </a:xfrm>
            <a:solidFill>
              <a:schemeClr val="bg1">
                <a:lumMod val="75000"/>
              </a:schemeClr>
            </a:solidFill>
          </p:grpSpPr>
          <p:sp>
            <p:nvSpPr>
              <p:cNvPr id="193" name="Freeform 192">
                <a:extLst>
                  <a:ext uri="{FF2B5EF4-FFF2-40B4-BE49-F238E27FC236}">
                    <a16:creationId xmlns:a16="http://schemas.microsoft.com/office/drawing/2014/main" id="{28FF1CBE-6E9B-4984-AC99-39FA8C8BD76D}"/>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4" name="Freeform 193">
                <a:extLst>
                  <a:ext uri="{FF2B5EF4-FFF2-40B4-BE49-F238E27FC236}">
                    <a16:creationId xmlns:a16="http://schemas.microsoft.com/office/drawing/2014/main" id="{B2A033C4-CA3A-4425-BB10-675BBC70CFB3}"/>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55" name="Group 201">
              <a:extLst>
                <a:ext uri="{FF2B5EF4-FFF2-40B4-BE49-F238E27FC236}">
                  <a16:creationId xmlns:a16="http://schemas.microsoft.com/office/drawing/2014/main" id="{2B5A6191-B087-4696-87EA-7785C485D437}"/>
                </a:ext>
              </a:extLst>
            </p:cNvPr>
            <p:cNvGrpSpPr/>
            <p:nvPr/>
          </p:nvGrpSpPr>
          <p:grpSpPr>
            <a:xfrm>
              <a:off x="5843802" y="2209800"/>
              <a:ext cx="2171702" cy="2362200"/>
              <a:chOff x="985421" y="968758"/>
              <a:chExt cx="2618913" cy="2848640"/>
            </a:xfrm>
            <a:solidFill>
              <a:schemeClr val="bg1">
                <a:lumMod val="75000"/>
              </a:schemeClr>
            </a:solidFill>
          </p:grpSpPr>
          <p:sp>
            <p:nvSpPr>
              <p:cNvPr id="187" name="Freeform 186">
                <a:extLst>
                  <a:ext uri="{FF2B5EF4-FFF2-40B4-BE49-F238E27FC236}">
                    <a16:creationId xmlns:a16="http://schemas.microsoft.com/office/drawing/2014/main" id="{8523F1A7-AFE1-4204-8A30-50B05CABBEE1}"/>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0" name="Freeform 189">
                <a:extLst>
                  <a:ext uri="{FF2B5EF4-FFF2-40B4-BE49-F238E27FC236}">
                    <a16:creationId xmlns:a16="http://schemas.microsoft.com/office/drawing/2014/main" id="{159FDBE0-CC94-47F9-8B33-753A35E5B2C1}"/>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47" name="Group 84">
              <a:extLst>
                <a:ext uri="{FF2B5EF4-FFF2-40B4-BE49-F238E27FC236}">
                  <a16:creationId xmlns:a16="http://schemas.microsoft.com/office/drawing/2014/main" id="{463DB9EA-49A3-4FB8-B94B-21E4F25D3443}"/>
                </a:ext>
              </a:extLst>
            </p:cNvPr>
            <p:cNvGrpSpPr>
              <a:grpSpLocks/>
            </p:cNvGrpSpPr>
            <p:nvPr/>
          </p:nvGrpSpPr>
          <p:grpSpPr bwMode="auto">
            <a:xfrm>
              <a:off x="6019800" y="2362200"/>
              <a:ext cx="2171700" cy="2362200"/>
              <a:chOff x="985421" y="968758"/>
              <a:chExt cx="2618913" cy="2848640"/>
            </a:xfrm>
          </p:grpSpPr>
          <p:sp>
            <p:nvSpPr>
              <p:cNvPr id="185" name="Freeform 184">
                <a:extLst>
                  <a:ext uri="{FF2B5EF4-FFF2-40B4-BE49-F238E27FC236}">
                    <a16:creationId xmlns:a16="http://schemas.microsoft.com/office/drawing/2014/main" id="{44DCAA12-8BDE-43CF-B3D4-F3039861B903}"/>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6" name="Freeform 185">
                <a:extLst>
                  <a:ext uri="{FF2B5EF4-FFF2-40B4-BE49-F238E27FC236}">
                    <a16:creationId xmlns:a16="http://schemas.microsoft.com/office/drawing/2014/main" id="{2A8FA6AE-B479-40EB-9BD1-46250D3F805B}"/>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48" name="Group 213">
              <a:extLst>
                <a:ext uri="{FF2B5EF4-FFF2-40B4-BE49-F238E27FC236}">
                  <a16:creationId xmlns:a16="http://schemas.microsoft.com/office/drawing/2014/main" id="{6CFA3F73-3241-4A63-AC8A-FFA0D0CC33A3}"/>
                </a:ext>
              </a:extLst>
            </p:cNvPr>
            <p:cNvGrpSpPr>
              <a:grpSpLocks/>
            </p:cNvGrpSpPr>
            <p:nvPr/>
          </p:nvGrpSpPr>
          <p:grpSpPr bwMode="auto">
            <a:xfrm>
              <a:off x="6248400" y="2514600"/>
              <a:ext cx="2171700" cy="2362200"/>
              <a:chOff x="985421" y="968758"/>
              <a:chExt cx="2618913" cy="2848640"/>
            </a:xfrm>
          </p:grpSpPr>
          <p:sp>
            <p:nvSpPr>
              <p:cNvPr id="183" name="Freeform 182">
                <a:extLst>
                  <a:ext uri="{FF2B5EF4-FFF2-40B4-BE49-F238E27FC236}">
                    <a16:creationId xmlns:a16="http://schemas.microsoft.com/office/drawing/2014/main" id="{C425DDB8-A155-4C3C-8186-71732203318E}"/>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4" name="Freeform 183">
                <a:extLst>
                  <a:ext uri="{FF2B5EF4-FFF2-40B4-BE49-F238E27FC236}">
                    <a16:creationId xmlns:a16="http://schemas.microsoft.com/office/drawing/2014/main" id="{DF636FFF-9312-466E-B42A-163EA9DA6621}"/>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49" name="Group 204">
              <a:extLst>
                <a:ext uri="{FF2B5EF4-FFF2-40B4-BE49-F238E27FC236}">
                  <a16:creationId xmlns:a16="http://schemas.microsoft.com/office/drawing/2014/main" id="{F53626B4-2415-452F-9A60-B2AD93CB751C}"/>
                </a:ext>
              </a:extLst>
            </p:cNvPr>
            <p:cNvGrpSpPr>
              <a:grpSpLocks/>
            </p:cNvGrpSpPr>
            <p:nvPr/>
          </p:nvGrpSpPr>
          <p:grpSpPr bwMode="auto">
            <a:xfrm>
              <a:off x="6477000" y="2667000"/>
              <a:ext cx="2171700" cy="2362200"/>
              <a:chOff x="985421" y="968758"/>
              <a:chExt cx="2618913" cy="2848640"/>
            </a:xfrm>
          </p:grpSpPr>
          <p:sp>
            <p:nvSpPr>
              <p:cNvPr id="181" name="Freeform 180">
                <a:extLst>
                  <a:ext uri="{FF2B5EF4-FFF2-40B4-BE49-F238E27FC236}">
                    <a16:creationId xmlns:a16="http://schemas.microsoft.com/office/drawing/2014/main" id="{4A57BB0A-02D9-43C6-AFE9-6F0D7025273C}"/>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2" name="Freeform 181">
                <a:extLst>
                  <a:ext uri="{FF2B5EF4-FFF2-40B4-BE49-F238E27FC236}">
                    <a16:creationId xmlns:a16="http://schemas.microsoft.com/office/drawing/2014/main" id="{D9352595-07FF-458E-8283-EE81705362F6}"/>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50" name="Group 210">
              <a:extLst>
                <a:ext uri="{FF2B5EF4-FFF2-40B4-BE49-F238E27FC236}">
                  <a16:creationId xmlns:a16="http://schemas.microsoft.com/office/drawing/2014/main" id="{48071B66-D6EC-4179-A6E0-55A2E510315C}"/>
                </a:ext>
              </a:extLst>
            </p:cNvPr>
            <p:cNvGrpSpPr>
              <a:grpSpLocks/>
            </p:cNvGrpSpPr>
            <p:nvPr/>
          </p:nvGrpSpPr>
          <p:grpSpPr bwMode="auto">
            <a:xfrm>
              <a:off x="6705600" y="2819400"/>
              <a:ext cx="2171700" cy="2362200"/>
              <a:chOff x="985421" y="1060650"/>
              <a:chExt cx="2618913" cy="2848640"/>
            </a:xfrm>
          </p:grpSpPr>
          <p:sp>
            <p:nvSpPr>
              <p:cNvPr id="179" name="Freeform 178">
                <a:extLst>
                  <a:ext uri="{FF2B5EF4-FFF2-40B4-BE49-F238E27FC236}">
                    <a16:creationId xmlns:a16="http://schemas.microsoft.com/office/drawing/2014/main" id="{CDE87526-1AA5-4033-95C5-0C9D186F3DDD}"/>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0" name="Freeform 179">
                <a:extLst>
                  <a:ext uri="{FF2B5EF4-FFF2-40B4-BE49-F238E27FC236}">
                    <a16:creationId xmlns:a16="http://schemas.microsoft.com/office/drawing/2014/main" id="{8C4AB868-D604-44B8-B15F-1AF5BE9C04DC}"/>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51" name="Group 207">
              <a:extLst>
                <a:ext uri="{FF2B5EF4-FFF2-40B4-BE49-F238E27FC236}">
                  <a16:creationId xmlns:a16="http://schemas.microsoft.com/office/drawing/2014/main" id="{15046099-936B-43B9-8ED4-917A658A68A0}"/>
                </a:ext>
              </a:extLst>
            </p:cNvPr>
            <p:cNvGrpSpPr>
              <a:grpSpLocks/>
            </p:cNvGrpSpPr>
            <p:nvPr/>
          </p:nvGrpSpPr>
          <p:grpSpPr bwMode="auto">
            <a:xfrm>
              <a:off x="6934200" y="2971800"/>
              <a:ext cx="2171700" cy="2362200"/>
              <a:chOff x="985421" y="968758"/>
              <a:chExt cx="2618913" cy="2848640"/>
            </a:xfrm>
          </p:grpSpPr>
          <p:sp>
            <p:nvSpPr>
              <p:cNvPr id="177" name="Freeform 176">
                <a:extLst>
                  <a:ext uri="{FF2B5EF4-FFF2-40B4-BE49-F238E27FC236}">
                    <a16:creationId xmlns:a16="http://schemas.microsoft.com/office/drawing/2014/main" id="{F14015C2-365D-4BD2-A3C1-B124125EBFBC}"/>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8" name="Freeform 177">
                <a:extLst>
                  <a:ext uri="{FF2B5EF4-FFF2-40B4-BE49-F238E27FC236}">
                    <a16:creationId xmlns:a16="http://schemas.microsoft.com/office/drawing/2014/main" id="{2A4C5A7E-5978-484D-9873-D13BF597D361}"/>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52" name="Group 207">
              <a:extLst>
                <a:ext uri="{FF2B5EF4-FFF2-40B4-BE49-F238E27FC236}">
                  <a16:creationId xmlns:a16="http://schemas.microsoft.com/office/drawing/2014/main" id="{78236FD0-A4AA-4B05-98DC-FC247DB79622}"/>
                </a:ext>
              </a:extLst>
            </p:cNvPr>
            <p:cNvGrpSpPr>
              <a:grpSpLocks/>
            </p:cNvGrpSpPr>
            <p:nvPr/>
          </p:nvGrpSpPr>
          <p:grpSpPr bwMode="auto">
            <a:xfrm>
              <a:off x="7162800" y="3124200"/>
              <a:ext cx="2171700" cy="2362200"/>
              <a:chOff x="985421" y="968758"/>
              <a:chExt cx="2618913" cy="2848640"/>
            </a:xfrm>
          </p:grpSpPr>
          <p:sp>
            <p:nvSpPr>
              <p:cNvPr id="175" name="Freeform 174">
                <a:extLst>
                  <a:ext uri="{FF2B5EF4-FFF2-40B4-BE49-F238E27FC236}">
                    <a16:creationId xmlns:a16="http://schemas.microsoft.com/office/drawing/2014/main" id="{36A5ABC9-B567-4340-AA32-C49C59DFB607}"/>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6" name="Freeform 175">
                <a:extLst>
                  <a:ext uri="{FF2B5EF4-FFF2-40B4-BE49-F238E27FC236}">
                    <a16:creationId xmlns:a16="http://schemas.microsoft.com/office/drawing/2014/main" id="{5E6D9BE2-8CD9-4E30-9427-18EFDFAA4104}"/>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4345" name="Group 248">
            <a:extLst>
              <a:ext uri="{FF2B5EF4-FFF2-40B4-BE49-F238E27FC236}">
                <a16:creationId xmlns:a16="http://schemas.microsoft.com/office/drawing/2014/main" id="{56B02899-D60C-4602-9226-57056B455542}"/>
              </a:ext>
            </a:extLst>
          </p:cNvPr>
          <p:cNvGrpSpPr>
            <a:grpSpLocks/>
          </p:cNvGrpSpPr>
          <p:nvPr/>
        </p:nvGrpSpPr>
        <p:grpSpPr bwMode="auto">
          <a:xfrm>
            <a:off x="5060157" y="2286000"/>
            <a:ext cx="1912144" cy="1828800"/>
            <a:chOff x="5272300" y="1600200"/>
            <a:chExt cx="4062200" cy="3886200"/>
          </a:xfrm>
        </p:grpSpPr>
        <p:grpSp>
          <p:nvGrpSpPr>
            <p:cNvPr id="76" name="Group 186">
              <a:extLst>
                <a:ext uri="{FF2B5EF4-FFF2-40B4-BE49-F238E27FC236}">
                  <a16:creationId xmlns:a16="http://schemas.microsoft.com/office/drawing/2014/main" id="{44C33D28-79A9-42F6-98DE-3E8985366350}"/>
                </a:ext>
              </a:extLst>
            </p:cNvPr>
            <p:cNvGrpSpPr/>
            <p:nvPr/>
          </p:nvGrpSpPr>
          <p:grpSpPr>
            <a:xfrm>
              <a:off x="5272300" y="1600200"/>
              <a:ext cx="2171702" cy="2362200"/>
              <a:chOff x="985421" y="968758"/>
              <a:chExt cx="2618913" cy="2848640"/>
            </a:xfrm>
            <a:solidFill>
              <a:schemeClr val="bg1">
                <a:lumMod val="75000"/>
              </a:schemeClr>
            </a:solidFill>
          </p:grpSpPr>
          <p:sp>
            <p:nvSpPr>
              <p:cNvPr id="282" name="Freeform 281">
                <a:extLst>
                  <a:ext uri="{FF2B5EF4-FFF2-40B4-BE49-F238E27FC236}">
                    <a16:creationId xmlns:a16="http://schemas.microsoft.com/office/drawing/2014/main" id="{4BF34E89-90C8-4763-B92A-D32B1B25DF1D}"/>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83" name="Freeform 282">
                <a:extLst>
                  <a:ext uri="{FF2B5EF4-FFF2-40B4-BE49-F238E27FC236}">
                    <a16:creationId xmlns:a16="http://schemas.microsoft.com/office/drawing/2014/main" id="{AED0FD60-5F2B-4520-80D5-ACA856559B38}"/>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79" name="Group 189">
              <a:extLst>
                <a:ext uri="{FF2B5EF4-FFF2-40B4-BE49-F238E27FC236}">
                  <a16:creationId xmlns:a16="http://schemas.microsoft.com/office/drawing/2014/main" id="{2CC384DB-ACC2-444F-AA03-1B6450E8D11E}"/>
                </a:ext>
              </a:extLst>
            </p:cNvPr>
            <p:cNvGrpSpPr/>
            <p:nvPr/>
          </p:nvGrpSpPr>
          <p:grpSpPr>
            <a:xfrm>
              <a:off x="5386602" y="1752600"/>
              <a:ext cx="2171702" cy="2362200"/>
              <a:chOff x="985421" y="968758"/>
              <a:chExt cx="2618913" cy="2848640"/>
            </a:xfrm>
            <a:solidFill>
              <a:schemeClr val="bg1">
                <a:lumMod val="75000"/>
              </a:schemeClr>
            </a:solidFill>
          </p:grpSpPr>
          <p:sp>
            <p:nvSpPr>
              <p:cNvPr id="280" name="Freeform 279">
                <a:extLst>
                  <a:ext uri="{FF2B5EF4-FFF2-40B4-BE49-F238E27FC236}">
                    <a16:creationId xmlns:a16="http://schemas.microsoft.com/office/drawing/2014/main" id="{BBF12AD0-0AA8-4E60-B09D-472CEB2BF85C}"/>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81" name="Freeform 280">
                <a:extLst>
                  <a:ext uri="{FF2B5EF4-FFF2-40B4-BE49-F238E27FC236}">
                    <a16:creationId xmlns:a16="http://schemas.microsoft.com/office/drawing/2014/main" id="{1AE58B6F-7C29-45AF-A61E-FE83A9B7A45C}"/>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82" name="Group 195">
              <a:extLst>
                <a:ext uri="{FF2B5EF4-FFF2-40B4-BE49-F238E27FC236}">
                  <a16:creationId xmlns:a16="http://schemas.microsoft.com/office/drawing/2014/main" id="{BF077432-0FBA-4AFB-B8CE-EA5FE75E3249}"/>
                </a:ext>
              </a:extLst>
            </p:cNvPr>
            <p:cNvGrpSpPr/>
            <p:nvPr/>
          </p:nvGrpSpPr>
          <p:grpSpPr>
            <a:xfrm>
              <a:off x="5539002" y="1905000"/>
              <a:ext cx="2171702" cy="2362200"/>
              <a:chOff x="985421" y="968758"/>
              <a:chExt cx="2618913" cy="2848640"/>
            </a:xfrm>
            <a:solidFill>
              <a:schemeClr val="bg1">
                <a:lumMod val="75000"/>
              </a:schemeClr>
            </a:solidFill>
          </p:grpSpPr>
          <p:sp>
            <p:nvSpPr>
              <p:cNvPr id="278" name="Freeform 277">
                <a:extLst>
                  <a:ext uri="{FF2B5EF4-FFF2-40B4-BE49-F238E27FC236}">
                    <a16:creationId xmlns:a16="http://schemas.microsoft.com/office/drawing/2014/main" id="{02D57733-DDE8-42E4-875B-798AFB0508D9}"/>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79" name="Freeform 278">
                <a:extLst>
                  <a:ext uri="{FF2B5EF4-FFF2-40B4-BE49-F238E27FC236}">
                    <a16:creationId xmlns:a16="http://schemas.microsoft.com/office/drawing/2014/main" id="{FC4C474C-5CED-4ECF-B380-F9470273D244}"/>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85" name="Group 198">
              <a:extLst>
                <a:ext uri="{FF2B5EF4-FFF2-40B4-BE49-F238E27FC236}">
                  <a16:creationId xmlns:a16="http://schemas.microsoft.com/office/drawing/2014/main" id="{10137F12-F70F-4D8D-B2AD-3372F019B9EB}"/>
                </a:ext>
              </a:extLst>
            </p:cNvPr>
            <p:cNvGrpSpPr/>
            <p:nvPr/>
          </p:nvGrpSpPr>
          <p:grpSpPr>
            <a:xfrm>
              <a:off x="5691402" y="2057400"/>
              <a:ext cx="2171702" cy="2362200"/>
              <a:chOff x="985421" y="968758"/>
              <a:chExt cx="2618913" cy="2848640"/>
            </a:xfrm>
            <a:solidFill>
              <a:schemeClr val="bg1">
                <a:lumMod val="75000"/>
              </a:schemeClr>
            </a:solidFill>
          </p:grpSpPr>
          <p:sp>
            <p:nvSpPr>
              <p:cNvPr id="276" name="Freeform 275">
                <a:extLst>
                  <a:ext uri="{FF2B5EF4-FFF2-40B4-BE49-F238E27FC236}">
                    <a16:creationId xmlns:a16="http://schemas.microsoft.com/office/drawing/2014/main" id="{9C4B5C82-5CCA-48C6-B24B-0262C86B30E7}"/>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77" name="Freeform 276">
                <a:extLst>
                  <a:ext uri="{FF2B5EF4-FFF2-40B4-BE49-F238E27FC236}">
                    <a16:creationId xmlns:a16="http://schemas.microsoft.com/office/drawing/2014/main" id="{027038AF-4A8D-4CA0-A8A0-E0150FC1B5F2}"/>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88" name="Group 201">
              <a:extLst>
                <a:ext uri="{FF2B5EF4-FFF2-40B4-BE49-F238E27FC236}">
                  <a16:creationId xmlns:a16="http://schemas.microsoft.com/office/drawing/2014/main" id="{4666B7F0-7648-40B8-826C-8E3A04DC9964}"/>
                </a:ext>
              </a:extLst>
            </p:cNvPr>
            <p:cNvGrpSpPr/>
            <p:nvPr/>
          </p:nvGrpSpPr>
          <p:grpSpPr>
            <a:xfrm>
              <a:off x="5843802" y="2209800"/>
              <a:ext cx="2171702" cy="2362200"/>
              <a:chOff x="985421" y="968758"/>
              <a:chExt cx="2618913" cy="2848640"/>
            </a:xfrm>
            <a:solidFill>
              <a:schemeClr val="bg1">
                <a:lumMod val="75000"/>
              </a:schemeClr>
            </a:solidFill>
          </p:grpSpPr>
          <p:sp>
            <p:nvSpPr>
              <p:cNvPr id="274" name="Freeform 273">
                <a:extLst>
                  <a:ext uri="{FF2B5EF4-FFF2-40B4-BE49-F238E27FC236}">
                    <a16:creationId xmlns:a16="http://schemas.microsoft.com/office/drawing/2014/main" id="{8CD2CFF6-A6A1-4FD7-B667-A94253CB42C2}"/>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75" name="Freeform 274">
                <a:extLst>
                  <a:ext uri="{FF2B5EF4-FFF2-40B4-BE49-F238E27FC236}">
                    <a16:creationId xmlns:a16="http://schemas.microsoft.com/office/drawing/2014/main" id="{498AEFA5-F2B5-4611-93F7-51AB95EED130}"/>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24" name="Group 84">
              <a:extLst>
                <a:ext uri="{FF2B5EF4-FFF2-40B4-BE49-F238E27FC236}">
                  <a16:creationId xmlns:a16="http://schemas.microsoft.com/office/drawing/2014/main" id="{8D060604-D6D7-47AA-8B1F-B98F0E2FF6E9}"/>
                </a:ext>
              </a:extLst>
            </p:cNvPr>
            <p:cNvGrpSpPr>
              <a:grpSpLocks/>
            </p:cNvGrpSpPr>
            <p:nvPr/>
          </p:nvGrpSpPr>
          <p:grpSpPr bwMode="auto">
            <a:xfrm>
              <a:off x="6019800" y="2362200"/>
              <a:ext cx="2171700" cy="2362200"/>
              <a:chOff x="985421" y="968758"/>
              <a:chExt cx="2618913" cy="2848640"/>
            </a:xfrm>
          </p:grpSpPr>
          <p:sp>
            <p:nvSpPr>
              <p:cNvPr id="272" name="Freeform 271">
                <a:extLst>
                  <a:ext uri="{FF2B5EF4-FFF2-40B4-BE49-F238E27FC236}">
                    <a16:creationId xmlns:a16="http://schemas.microsoft.com/office/drawing/2014/main" id="{E26C8D21-7C40-4B51-B4A3-4DA1AB62A96E}"/>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73" name="Freeform 272">
                <a:extLst>
                  <a:ext uri="{FF2B5EF4-FFF2-40B4-BE49-F238E27FC236}">
                    <a16:creationId xmlns:a16="http://schemas.microsoft.com/office/drawing/2014/main" id="{967A0C3C-84D6-4CFF-8053-1FD0195963DE}"/>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25" name="Group 213">
              <a:extLst>
                <a:ext uri="{FF2B5EF4-FFF2-40B4-BE49-F238E27FC236}">
                  <a16:creationId xmlns:a16="http://schemas.microsoft.com/office/drawing/2014/main" id="{34D3EA31-2BBF-4BCD-B895-59955CCA9509}"/>
                </a:ext>
              </a:extLst>
            </p:cNvPr>
            <p:cNvGrpSpPr>
              <a:grpSpLocks/>
            </p:cNvGrpSpPr>
            <p:nvPr/>
          </p:nvGrpSpPr>
          <p:grpSpPr bwMode="auto">
            <a:xfrm>
              <a:off x="6248400" y="2514600"/>
              <a:ext cx="2171700" cy="2362200"/>
              <a:chOff x="985421" y="968758"/>
              <a:chExt cx="2618913" cy="2848640"/>
            </a:xfrm>
          </p:grpSpPr>
          <p:sp>
            <p:nvSpPr>
              <p:cNvPr id="270" name="Freeform 269">
                <a:extLst>
                  <a:ext uri="{FF2B5EF4-FFF2-40B4-BE49-F238E27FC236}">
                    <a16:creationId xmlns:a16="http://schemas.microsoft.com/office/drawing/2014/main" id="{3C690C36-CC1F-44B9-93EA-E2F60074C67A}"/>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71" name="Freeform 270">
                <a:extLst>
                  <a:ext uri="{FF2B5EF4-FFF2-40B4-BE49-F238E27FC236}">
                    <a16:creationId xmlns:a16="http://schemas.microsoft.com/office/drawing/2014/main" id="{D3A8E618-5FC3-40F8-A217-F5EA359A3585}"/>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26" name="Group 204">
              <a:extLst>
                <a:ext uri="{FF2B5EF4-FFF2-40B4-BE49-F238E27FC236}">
                  <a16:creationId xmlns:a16="http://schemas.microsoft.com/office/drawing/2014/main" id="{F7A4823F-8B8B-47A3-A019-7F6BDD460A31}"/>
                </a:ext>
              </a:extLst>
            </p:cNvPr>
            <p:cNvGrpSpPr>
              <a:grpSpLocks/>
            </p:cNvGrpSpPr>
            <p:nvPr/>
          </p:nvGrpSpPr>
          <p:grpSpPr bwMode="auto">
            <a:xfrm>
              <a:off x="6477000" y="2667000"/>
              <a:ext cx="2171700" cy="2362200"/>
              <a:chOff x="985421" y="968758"/>
              <a:chExt cx="2618913" cy="2848640"/>
            </a:xfrm>
          </p:grpSpPr>
          <p:sp>
            <p:nvSpPr>
              <p:cNvPr id="267" name="Freeform 266">
                <a:extLst>
                  <a:ext uri="{FF2B5EF4-FFF2-40B4-BE49-F238E27FC236}">
                    <a16:creationId xmlns:a16="http://schemas.microsoft.com/office/drawing/2014/main" id="{A2EC66BA-12B2-435A-B7DF-6C66D9DDE546}"/>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69" name="Freeform 268">
                <a:extLst>
                  <a:ext uri="{FF2B5EF4-FFF2-40B4-BE49-F238E27FC236}">
                    <a16:creationId xmlns:a16="http://schemas.microsoft.com/office/drawing/2014/main" id="{31878336-158C-4C3A-8207-9A096821510A}"/>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27" name="Group 210">
              <a:extLst>
                <a:ext uri="{FF2B5EF4-FFF2-40B4-BE49-F238E27FC236}">
                  <a16:creationId xmlns:a16="http://schemas.microsoft.com/office/drawing/2014/main" id="{5A8A5551-3651-4696-A9A4-7CE8EFF30898}"/>
                </a:ext>
              </a:extLst>
            </p:cNvPr>
            <p:cNvGrpSpPr>
              <a:grpSpLocks/>
            </p:cNvGrpSpPr>
            <p:nvPr/>
          </p:nvGrpSpPr>
          <p:grpSpPr bwMode="auto">
            <a:xfrm>
              <a:off x="6705600" y="2819400"/>
              <a:ext cx="2171700" cy="2362200"/>
              <a:chOff x="985421" y="1060650"/>
              <a:chExt cx="2618913" cy="2848640"/>
            </a:xfrm>
          </p:grpSpPr>
          <p:sp>
            <p:nvSpPr>
              <p:cNvPr id="265" name="Freeform 264">
                <a:extLst>
                  <a:ext uri="{FF2B5EF4-FFF2-40B4-BE49-F238E27FC236}">
                    <a16:creationId xmlns:a16="http://schemas.microsoft.com/office/drawing/2014/main" id="{82F1D6A0-5A74-4406-B07B-04E7B7C8D9EF}"/>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66" name="Freeform 265">
                <a:extLst>
                  <a:ext uri="{FF2B5EF4-FFF2-40B4-BE49-F238E27FC236}">
                    <a16:creationId xmlns:a16="http://schemas.microsoft.com/office/drawing/2014/main" id="{09B3612F-AA9E-4442-A6F3-3ABE5490B14A}"/>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28" name="Group 207">
              <a:extLst>
                <a:ext uri="{FF2B5EF4-FFF2-40B4-BE49-F238E27FC236}">
                  <a16:creationId xmlns:a16="http://schemas.microsoft.com/office/drawing/2014/main" id="{39DCC794-9256-4C8D-94DF-CB76B853163A}"/>
                </a:ext>
              </a:extLst>
            </p:cNvPr>
            <p:cNvGrpSpPr>
              <a:grpSpLocks/>
            </p:cNvGrpSpPr>
            <p:nvPr/>
          </p:nvGrpSpPr>
          <p:grpSpPr bwMode="auto">
            <a:xfrm>
              <a:off x="6934200" y="2971800"/>
              <a:ext cx="2171700" cy="2362200"/>
              <a:chOff x="985421" y="968758"/>
              <a:chExt cx="2618913" cy="2848640"/>
            </a:xfrm>
          </p:grpSpPr>
          <p:sp>
            <p:nvSpPr>
              <p:cNvPr id="263" name="Freeform 262">
                <a:extLst>
                  <a:ext uri="{FF2B5EF4-FFF2-40B4-BE49-F238E27FC236}">
                    <a16:creationId xmlns:a16="http://schemas.microsoft.com/office/drawing/2014/main" id="{BA8125CF-2F01-4C60-8108-D846D69694F0}"/>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64" name="Freeform 263">
                <a:extLst>
                  <a:ext uri="{FF2B5EF4-FFF2-40B4-BE49-F238E27FC236}">
                    <a16:creationId xmlns:a16="http://schemas.microsoft.com/office/drawing/2014/main" id="{AB0D1EB7-98CE-4FC4-BE9E-A45E7F7D52A3}"/>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29" name="Group 207">
              <a:extLst>
                <a:ext uri="{FF2B5EF4-FFF2-40B4-BE49-F238E27FC236}">
                  <a16:creationId xmlns:a16="http://schemas.microsoft.com/office/drawing/2014/main" id="{0B52A5F1-70F1-4BA0-A08B-D02D34DB6DED}"/>
                </a:ext>
              </a:extLst>
            </p:cNvPr>
            <p:cNvGrpSpPr>
              <a:grpSpLocks/>
            </p:cNvGrpSpPr>
            <p:nvPr/>
          </p:nvGrpSpPr>
          <p:grpSpPr bwMode="auto">
            <a:xfrm>
              <a:off x="7162800" y="3124200"/>
              <a:ext cx="2171700" cy="2362200"/>
              <a:chOff x="985421" y="968757"/>
              <a:chExt cx="2618913" cy="2848640"/>
            </a:xfrm>
          </p:grpSpPr>
          <p:sp>
            <p:nvSpPr>
              <p:cNvPr id="261" name="Freeform 260">
                <a:extLst>
                  <a:ext uri="{FF2B5EF4-FFF2-40B4-BE49-F238E27FC236}">
                    <a16:creationId xmlns:a16="http://schemas.microsoft.com/office/drawing/2014/main" id="{169EAA8B-8188-49B9-BD4F-A0889A958A75}"/>
                  </a:ext>
                </a:extLst>
              </p:cNvPr>
              <p:cNvSpPr/>
              <p:nvPr/>
            </p:nvSpPr>
            <p:spPr>
              <a:xfrm>
                <a:off x="984161" y="967681"/>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62" name="Freeform 261">
                <a:extLst>
                  <a:ext uri="{FF2B5EF4-FFF2-40B4-BE49-F238E27FC236}">
                    <a16:creationId xmlns:a16="http://schemas.microsoft.com/office/drawing/2014/main" id="{F55AF508-5411-4961-9739-AF7381EDFE62}"/>
                  </a:ext>
                </a:extLst>
              </p:cNvPr>
              <p:cNvSpPr/>
              <p:nvPr/>
            </p:nvSpPr>
            <p:spPr>
              <a:xfrm>
                <a:off x="2185963" y="1989796"/>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4346" name="Group 322">
            <a:extLst>
              <a:ext uri="{FF2B5EF4-FFF2-40B4-BE49-F238E27FC236}">
                <a16:creationId xmlns:a16="http://schemas.microsoft.com/office/drawing/2014/main" id="{DD5C194F-206A-4B5A-A869-DC2D8B85C9BE}"/>
              </a:ext>
            </a:extLst>
          </p:cNvPr>
          <p:cNvGrpSpPr>
            <a:grpSpLocks/>
          </p:cNvGrpSpPr>
          <p:nvPr/>
        </p:nvGrpSpPr>
        <p:grpSpPr bwMode="auto">
          <a:xfrm>
            <a:off x="4057650" y="2343150"/>
            <a:ext cx="1912144" cy="1828800"/>
            <a:chOff x="5272300" y="1600200"/>
            <a:chExt cx="4062200" cy="3886200"/>
          </a:xfrm>
        </p:grpSpPr>
        <p:grpSp>
          <p:nvGrpSpPr>
            <p:cNvPr id="99" name="Group 186">
              <a:extLst>
                <a:ext uri="{FF2B5EF4-FFF2-40B4-BE49-F238E27FC236}">
                  <a16:creationId xmlns:a16="http://schemas.microsoft.com/office/drawing/2014/main" id="{01C36B16-E4FC-457A-8631-BF7761EE8FD0}"/>
                </a:ext>
              </a:extLst>
            </p:cNvPr>
            <p:cNvGrpSpPr/>
            <p:nvPr/>
          </p:nvGrpSpPr>
          <p:grpSpPr>
            <a:xfrm>
              <a:off x="5272300" y="1600200"/>
              <a:ext cx="2171702" cy="2362200"/>
              <a:chOff x="985421" y="968758"/>
              <a:chExt cx="2618913" cy="2848640"/>
            </a:xfrm>
            <a:solidFill>
              <a:schemeClr val="bg1">
                <a:lumMod val="75000"/>
              </a:schemeClr>
            </a:solidFill>
          </p:grpSpPr>
          <p:sp>
            <p:nvSpPr>
              <p:cNvPr id="355" name="Freeform 354">
                <a:extLst>
                  <a:ext uri="{FF2B5EF4-FFF2-40B4-BE49-F238E27FC236}">
                    <a16:creationId xmlns:a16="http://schemas.microsoft.com/office/drawing/2014/main" id="{41CF03D3-FF9F-4A9F-B4F4-BAA84FF821B7}"/>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56" name="Freeform 355">
                <a:extLst>
                  <a:ext uri="{FF2B5EF4-FFF2-40B4-BE49-F238E27FC236}">
                    <a16:creationId xmlns:a16="http://schemas.microsoft.com/office/drawing/2014/main" id="{D8703972-EB5B-4616-9957-7F571BFBF19E}"/>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00" name="Group 189">
              <a:extLst>
                <a:ext uri="{FF2B5EF4-FFF2-40B4-BE49-F238E27FC236}">
                  <a16:creationId xmlns:a16="http://schemas.microsoft.com/office/drawing/2014/main" id="{D99286B3-42EA-40A7-AB3E-88DF3909F981}"/>
                </a:ext>
              </a:extLst>
            </p:cNvPr>
            <p:cNvGrpSpPr/>
            <p:nvPr/>
          </p:nvGrpSpPr>
          <p:grpSpPr>
            <a:xfrm>
              <a:off x="5386602" y="1752600"/>
              <a:ext cx="2171702" cy="2362200"/>
              <a:chOff x="985421" y="968758"/>
              <a:chExt cx="2618913" cy="2848640"/>
            </a:xfrm>
            <a:solidFill>
              <a:schemeClr val="bg1">
                <a:lumMod val="75000"/>
              </a:schemeClr>
            </a:solidFill>
          </p:grpSpPr>
          <p:sp>
            <p:nvSpPr>
              <p:cNvPr id="353" name="Freeform 352">
                <a:extLst>
                  <a:ext uri="{FF2B5EF4-FFF2-40B4-BE49-F238E27FC236}">
                    <a16:creationId xmlns:a16="http://schemas.microsoft.com/office/drawing/2014/main" id="{D53EC15B-C6B4-4640-9B7D-DB122A2A3E7B}"/>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54" name="Freeform 353">
                <a:extLst>
                  <a:ext uri="{FF2B5EF4-FFF2-40B4-BE49-F238E27FC236}">
                    <a16:creationId xmlns:a16="http://schemas.microsoft.com/office/drawing/2014/main" id="{E8F74784-EAF7-4767-B1AC-7483853EB04D}"/>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01" name="Group 195">
              <a:extLst>
                <a:ext uri="{FF2B5EF4-FFF2-40B4-BE49-F238E27FC236}">
                  <a16:creationId xmlns:a16="http://schemas.microsoft.com/office/drawing/2014/main" id="{A363CBCE-CBD4-4243-A470-B98C99B0F541}"/>
                </a:ext>
              </a:extLst>
            </p:cNvPr>
            <p:cNvGrpSpPr/>
            <p:nvPr/>
          </p:nvGrpSpPr>
          <p:grpSpPr>
            <a:xfrm>
              <a:off x="5539002" y="1905000"/>
              <a:ext cx="2171702" cy="2362200"/>
              <a:chOff x="985421" y="968758"/>
              <a:chExt cx="2618913" cy="2848640"/>
            </a:xfrm>
            <a:solidFill>
              <a:schemeClr val="bg1">
                <a:lumMod val="75000"/>
              </a:schemeClr>
            </a:solidFill>
          </p:grpSpPr>
          <p:sp>
            <p:nvSpPr>
              <p:cNvPr id="351" name="Freeform 350">
                <a:extLst>
                  <a:ext uri="{FF2B5EF4-FFF2-40B4-BE49-F238E27FC236}">
                    <a16:creationId xmlns:a16="http://schemas.microsoft.com/office/drawing/2014/main" id="{1215A770-0F25-4389-B29F-DA55E243D96C}"/>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52" name="Freeform 351">
                <a:extLst>
                  <a:ext uri="{FF2B5EF4-FFF2-40B4-BE49-F238E27FC236}">
                    <a16:creationId xmlns:a16="http://schemas.microsoft.com/office/drawing/2014/main" id="{44E1B94A-5BA7-4AF8-A3EB-07C97854243B}"/>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02" name="Group 198">
              <a:extLst>
                <a:ext uri="{FF2B5EF4-FFF2-40B4-BE49-F238E27FC236}">
                  <a16:creationId xmlns:a16="http://schemas.microsoft.com/office/drawing/2014/main" id="{EFCA256E-36E4-434A-95E4-69EC7D9FD6F7}"/>
                </a:ext>
              </a:extLst>
            </p:cNvPr>
            <p:cNvGrpSpPr/>
            <p:nvPr/>
          </p:nvGrpSpPr>
          <p:grpSpPr>
            <a:xfrm>
              <a:off x="5691402" y="2057400"/>
              <a:ext cx="2171702" cy="2362200"/>
              <a:chOff x="985421" y="968758"/>
              <a:chExt cx="2618913" cy="2848640"/>
            </a:xfrm>
            <a:solidFill>
              <a:schemeClr val="bg1">
                <a:lumMod val="75000"/>
              </a:schemeClr>
            </a:solidFill>
          </p:grpSpPr>
          <p:sp>
            <p:nvSpPr>
              <p:cNvPr id="349" name="Freeform 348">
                <a:extLst>
                  <a:ext uri="{FF2B5EF4-FFF2-40B4-BE49-F238E27FC236}">
                    <a16:creationId xmlns:a16="http://schemas.microsoft.com/office/drawing/2014/main" id="{351BEBE1-DC06-4264-A4D7-6BD8D8F381E7}"/>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50" name="Freeform 349">
                <a:extLst>
                  <a:ext uri="{FF2B5EF4-FFF2-40B4-BE49-F238E27FC236}">
                    <a16:creationId xmlns:a16="http://schemas.microsoft.com/office/drawing/2014/main" id="{11452231-645D-4BC0-82FD-C81869647715}"/>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03" name="Group 201">
              <a:extLst>
                <a:ext uri="{FF2B5EF4-FFF2-40B4-BE49-F238E27FC236}">
                  <a16:creationId xmlns:a16="http://schemas.microsoft.com/office/drawing/2014/main" id="{A70190D6-02E1-4852-B5A8-FE10AAD46A1D}"/>
                </a:ext>
              </a:extLst>
            </p:cNvPr>
            <p:cNvGrpSpPr/>
            <p:nvPr/>
          </p:nvGrpSpPr>
          <p:grpSpPr>
            <a:xfrm>
              <a:off x="5843802" y="2209800"/>
              <a:ext cx="2171702" cy="2362200"/>
              <a:chOff x="985421" y="968758"/>
              <a:chExt cx="2618913" cy="2848640"/>
            </a:xfrm>
            <a:solidFill>
              <a:schemeClr val="bg1">
                <a:lumMod val="75000"/>
              </a:schemeClr>
            </a:solidFill>
          </p:grpSpPr>
          <p:sp>
            <p:nvSpPr>
              <p:cNvPr id="347" name="Freeform 346">
                <a:extLst>
                  <a:ext uri="{FF2B5EF4-FFF2-40B4-BE49-F238E27FC236}">
                    <a16:creationId xmlns:a16="http://schemas.microsoft.com/office/drawing/2014/main" id="{277567D8-5C00-4CB5-A3C2-B649C68C337B}"/>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48" name="Freeform 347">
                <a:extLst>
                  <a:ext uri="{FF2B5EF4-FFF2-40B4-BE49-F238E27FC236}">
                    <a16:creationId xmlns:a16="http://schemas.microsoft.com/office/drawing/2014/main" id="{0950A3AE-96E5-4FD8-8DB1-1C1097E408EA}"/>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01" name="Group 84">
              <a:extLst>
                <a:ext uri="{FF2B5EF4-FFF2-40B4-BE49-F238E27FC236}">
                  <a16:creationId xmlns:a16="http://schemas.microsoft.com/office/drawing/2014/main" id="{122703AE-0656-4D90-BD33-D9498EBB8520}"/>
                </a:ext>
              </a:extLst>
            </p:cNvPr>
            <p:cNvGrpSpPr>
              <a:grpSpLocks/>
            </p:cNvGrpSpPr>
            <p:nvPr/>
          </p:nvGrpSpPr>
          <p:grpSpPr bwMode="auto">
            <a:xfrm>
              <a:off x="6019800" y="2362200"/>
              <a:ext cx="2171700" cy="2362200"/>
              <a:chOff x="985421" y="968758"/>
              <a:chExt cx="2618913" cy="2848640"/>
            </a:xfrm>
          </p:grpSpPr>
          <p:sp>
            <p:nvSpPr>
              <p:cNvPr id="345" name="Freeform 344">
                <a:extLst>
                  <a:ext uri="{FF2B5EF4-FFF2-40B4-BE49-F238E27FC236}">
                    <a16:creationId xmlns:a16="http://schemas.microsoft.com/office/drawing/2014/main" id="{74122723-D21C-4F1C-B374-E6E60E557788}"/>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46" name="Freeform 345">
                <a:extLst>
                  <a:ext uri="{FF2B5EF4-FFF2-40B4-BE49-F238E27FC236}">
                    <a16:creationId xmlns:a16="http://schemas.microsoft.com/office/drawing/2014/main" id="{34E6A846-0E78-48E5-B4E3-37BFD804E85F}"/>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02" name="Group 213">
              <a:extLst>
                <a:ext uri="{FF2B5EF4-FFF2-40B4-BE49-F238E27FC236}">
                  <a16:creationId xmlns:a16="http://schemas.microsoft.com/office/drawing/2014/main" id="{A1B2D015-D96D-4A3E-A025-8BB36CDDC2FD}"/>
                </a:ext>
              </a:extLst>
            </p:cNvPr>
            <p:cNvGrpSpPr>
              <a:grpSpLocks/>
            </p:cNvGrpSpPr>
            <p:nvPr/>
          </p:nvGrpSpPr>
          <p:grpSpPr bwMode="auto">
            <a:xfrm>
              <a:off x="6248400" y="2514600"/>
              <a:ext cx="2171700" cy="2362200"/>
              <a:chOff x="985421" y="968758"/>
              <a:chExt cx="2618913" cy="2848640"/>
            </a:xfrm>
          </p:grpSpPr>
          <p:sp>
            <p:nvSpPr>
              <p:cNvPr id="343" name="Freeform 342">
                <a:extLst>
                  <a:ext uri="{FF2B5EF4-FFF2-40B4-BE49-F238E27FC236}">
                    <a16:creationId xmlns:a16="http://schemas.microsoft.com/office/drawing/2014/main" id="{870C32BC-0DFA-40DD-AA4E-104FB92EB30C}"/>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44" name="Freeform 343">
                <a:extLst>
                  <a:ext uri="{FF2B5EF4-FFF2-40B4-BE49-F238E27FC236}">
                    <a16:creationId xmlns:a16="http://schemas.microsoft.com/office/drawing/2014/main" id="{1A56D645-CFC4-461D-86AE-EF467DB6F568}"/>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03" name="Group 204">
              <a:extLst>
                <a:ext uri="{FF2B5EF4-FFF2-40B4-BE49-F238E27FC236}">
                  <a16:creationId xmlns:a16="http://schemas.microsoft.com/office/drawing/2014/main" id="{8A563AE5-E6AB-4845-AD62-0B47269D2C28}"/>
                </a:ext>
              </a:extLst>
            </p:cNvPr>
            <p:cNvGrpSpPr>
              <a:grpSpLocks/>
            </p:cNvGrpSpPr>
            <p:nvPr/>
          </p:nvGrpSpPr>
          <p:grpSpPr bwMode="auto">
            <a:xfrm>
              <a:off x="6477000" y="2667000"/>
              <a:ext cx="2171700" cy="2362200"/>
              <a:chOff x="985421" y="968758"/>
              <a:chExt cx="2618913" cy="2848640"/>
            </a:xfrm>
          </p:grpSpPr>
          <p:sp>
            <p:nvSpPr>
              <p:cNvPr id="341" name="Freeform 340">
                <a:extLst>
                  <a:ext uri="{FF2B5EF4-FFF2-40B4-BE49-F238E27FC236}">
                    <a16:creationId xmlns:a16="http://schemas.microsoft.com/office/drawing/2014/main" id="{D46781FD-BBA9-4BF6-B6C0-2C7B410499C3}"/>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42" name="Freeform 341">
                <a:extLst>
                  <a:ext uri="{FF2B5EF4-FFF2-40B4-BE49-F238E27FC236}">
                    <a16:creationId xmlns:a16="http://schemas.microsoft.com/office/drawing/2014/main" id="{A744D2A5-25A9-4F33-A905-379CC342DB5F}"/>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04" name="Group 210">
              <a:extLst>
                <a:ext uri="{FF2B5EF4-FFF2-40B4-BE49-F238E27FC236}">
                  <a16:creationId xmlns:a16="http://schemas.microsoft.com/office/drawing/2014/main" id="{DEBC5628-0E0C-41A5-8DBE-CA591ED36035}"/>
                </a:ext>
              </a:extLst>
            </p:cNvPr>
            <p:cNvGrpSpPr>
              <a:grpSpLocks/>
            </p:cNvGrpSpPr>
            <p:nvPr/>
          </p:nvGrpSpPr>
          <p:grpSpPr bwMode="auto">
            <a:xfrm>
              <a:off x="6705600" y="2819400"/>
              <a:ext cx="2171700" cy="2362200"/>
              <a:chOff x="985421" y="1060650"/>
              <a:chExt cx="2618913" cy="2848640"/>
            </a:xfrm>
          </p:grpSpPr>
          <p:sp>
            <p:nvSpPr>
              <p:cNvPr id="339" name="Freeform 338">
                <a:extLst>
                  <a:ext uri="{FF2B5EF4-FFF2-40B4-BE49-F238E27FC236}">
                    <a16:creationId xmlns:a16="http://schemas.microsoft.com/office/drawing/2014/main" id="{9787255B-F9EA-4B59-A319-95CA4EF2CFD0}"/>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40" name="Freeform 339">
                <a:extLst>
                  <a:ext uri="{FF2B5EF4-FFF2-40B4-BE49-F238E27FC236}">
                    <a16:creationId xmlns:a16="http://schemas.microsoft.com/office/drawing/2014/main" id="{06B55EB5-A66E-4563-9A63-D59FE928E7A3}"/>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05" name="Group 207">
              <a:extLst>
                <a:ext uri="{FF2B5EF4-FFF2-40B4-BE49-F238E27FC236}">
                  <a16:creationId xmlns:a16="http://schemas.microsoft.com/office/drawing/2014/main" id="{EE131058-BE13-4740-B3C6-6C3A91A7BD80}"/>
                </a:ext>
              </a:extLst>
            </p:cNvPr>
            <p:cNvGrpSpPr>
              <a:grpSpLocks/>
            </p:cNvGrpSpPr>
            <p:nvPr/>
          </p:nvGrpSpPr>
          <p:grpSpPr bwMode="auto">
            <a:xfrm>
              <a:off x="6934200" y="2971800"/>
              <a:ext cx="2171700" cy="2362200"/>
              <a:chOff x="985421" y="968758"/>
              <a:chExt cx="2618913" cy="2848640"/>
            </a:xfrm>
          </p:grpSpPr>
          <p:sp>
            <p:nvSpPr>
              <p:cNvPr id="337" name="Freeform 336">
                <a:extLst>
                  <a:ext uri="{FF2B5EF4-FFF2-40B4-BE49-F238E27FC236}">
                    <a16:creationId xmlns:a16="http://schemas.microsoft.com/office/drawing/2014/main" id="{24579C75-3AC6-48AB-BB4F-02320221FB75}"/>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38" name="Freeform 337">
                <a:extLst>
                  <a:ext uri="{FF2B5EF4-FFF2-40B4-BE49-F238E27FC236}">
                    <a16:creationId xmlns:a16="http://schemas.microsoft.com/office/drawing/2014/main" id="{D284CDCB-3B5B-4930-AE6F-654FEBFD3119}"/>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406" name="Group 207">
              <a:extLst>
                <a:ext uri="{FF2B5EF4-FFF2-40B4-BE49-F238E27FC236}">
                  <a16:creationId xmlns:a16="http://schemas.microsoft.com/office/drawing/2014/main" id="{43E8566B-AF8E-4D68-8957-82D4A675102C}"/>
                </a:ext>
              </a:extLst>
            </p:cNvPr>
            <p:cNvGrpSpPr>
              <a:grpSpLocks/>
            </p:cNvGrpSpPr>
            <p:nvPr/>
          </p:nvGrpSpPr>
          <p:grpSpPr bwMode="auto">
            <a:xfrm>
              <a:off x="7162800" y="3124200"/>
              <a:ext cx="2171700" cy="2362200"/>
              <a:chOff x="985421" y="968758"/>
              <a:chExt cx="2618913" cy="2848640"/>
            </a:xfrm>
          </p:grpSpPr>
          <p:sp>
            <p:nvSpPr>
              <p:cNvPr id="335" name="Freeform 334">
                <a:extLst>
                  <a:ext uri="{FF2B5EF4-FFF2-40B4-BE49-F238E27FC236}">
                    <a16:creationId xmlns:a16="http://schemas.microsoft.com/office/drawing/2014/main" id="{F6DBD666-26DD-4DBA-9DFB-A9D27F382592}"/>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36" name="Freeform 335">
                <a:extLst>
                  <a:ext uri="{FF2B5EF4-FFF2-40B4-BE49-F238E27FC236}">
                    <a16:creationId xmlns:a16="http://schemas.microsoft.com/office/drawing/2014/main" id="{204E890B-E0E7-4450-A0D4-00FE2A6C0B93}"/>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4347" name="Group 210">
            <a:extLst>
              <a:ext uri="{FF2B5EF4-FFF2-40B4-BE49-F238E27FC236}">
                <a16:creationId xmlns:a16="http://schemas.microsoft.com/office/drawing/2014/main" id="{CAF663BC-68F5-49D8-BC44-6D7E9C4A43E3}"/>
              </a:ext>
            </a:extLst>
          </p:cNvPr>
          <p:cNvGrpSpPr>
            <a:grpSpLocks/>
          </p:cNvGrpSpPr>
          <p:nvPr/>
        </p:nvGrpSpPr>
        <p:grpSpPr bwMode="auto">
          <a:xfrm>
            <a:off x="3028950" y="2400300"/>
            <a:ext cx="1912144" cy="1828800"/>
            <a:chOff x="5272300" y="1600200"/>
            <a:chExt cx="4062200" cy="3886200"/>
          </a:xfrm>
        </p:grpSpPr>
        <p:grpSp>
          <p:nvGrpSpPr>
            <p:cNvPr id="133" name="Group 186">
              <a:extLst>
                <a:ext uri="{FF2B5EF4-FFF2-40B4-BE49-F238E27FC236}">
                  <a16:creationId xmlns:a16="http://schemas.microsoft.com/office/drawing/2014/main" id="{B739CB2B-60AF-43C1-AB6D-C39131926C38}"/>
                </a:ext>
              </a:extLst>
            </p:cNvPr>
            <p:cNvGrpSpPr/>
            <p:nvPr/>
          </p:nvGrpSpPr>
          <p:grpSpPr>
            <a:xfrm>
              <a:off x="5272300" y="1600200"/>
              <a:ext cx="2171702" cy="2362200"/>
              <a:chOff x="985421" y="968758"/>
              <a:chExt cx="2618913" cy="2848640"/>
            </a:xfrm>
            <a:solidFill>
              <a:schemeClr val="bg1">
                <a:lumMod val="75000"/>
              </a:schemeClr>
            </a:solidFill>
          </p:grpSpPr>
          <p:sp>
            <p:nvSpPr>
              <p:cNvPr id="247" name="Freeform 246">
                <a:extLst>
                  <a:ext uri="{FF2B5EF4-FFF2-40B4-BE49-F238E27FC236}">
                    <a16:creationId xmlns:a16="http://schemas.microsoft.com/office/drawing/2014/main" id="{7E17CC00-A98A-476B-B5B7-CCD58DF38733}"/>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8" name="Freeform 247">
                <a:extLst>
                  <a:ext uri="{FF2B5EF4-FFF2-40B4-BE49-F238E27FC236}">
                    <a16:creationId xmlns:a16="http://schemas.microsoft.com/office/drawing/2014/main" id="{2F5B78DD-DF15-47B3-B400-2F3300CB0C89}"/>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34" name="Group 189">
              <a:extLst>
                <a:ext uri="{FF2B5EF4-FFF2-40B4-BE49-F238E27FC236}">
                  <a16:creationId xmlns:a16="http://schemas.microsoft.com/office/drawing/2014/main" id="{33A0AB83-D58B-4A10-A388-CF590037E2DA}"/>
                </a:ext>
              </a:extLst>
            </p:cNvPr>
            <p:cNvGrpSpPr/>
            <p:nvPr/>
          </p:nvGrpSpPr>
          <p:grpSpPr>
            <a:xfrm>
              <a:off x="5386602" y="1752600"/>
              <a:ext cx="2171702" cy="2362200"/>
              <a:chOff x="985421" y="968758"/>
              <a:chExt cx="2618913" cy="2848640"/>
            </a:xfrm>
            <a:solidFill>
              <a:schemeClr val="bg1">
                <a:lumMod val="75000"/>
              </a:schemeClr>
            </a:solidFill>
          </p:grpSpPr>
          <p:sp>
            <p:nvSpPr>
              <p:cNvPr id="245" name="Freeform 244">
                <a:extLst>
                  <a:ext uri="{FF2B5EF4-FFF2-40B4-BE49-F238E27FC236}">
                    <a16:creationId xmlns:a16="http://schemas.microsoft.com/office/drawing/2014/main" id="{CED7B400-4376-40DE-92CD-38794132F575}"/>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6" name="Freeform 245">
                <a:extLst>
                  <a:ext uri="{FF2B5EF4-FFF2-40B4-BE49-F238E27FC236}">
                    <a16:creationId xmlns:a16="http://schemas.microsoft.com/office/drawing/2014/main" id="{C90E610C-73A9-46B3-BD46-82E6EA6AC05F}"/>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35" name="Group 195">
              <a:extLst>
                <a:ext uri="{FF2B5EF4-FFF2-40B4-BE49-F238E27FC236}">
                  <a16:creationId xmlns:a16="http://schemas.microsoft.com/office/drawing/2014/main" id="{EEA675FB-E604-4AC8-BAE3-78AC09852FC1}"/>
                </a:ext>
              </a:extLst>
            </p:cNvPr>
            <p:cNvGrpSpPr/>
            <p:nvPr/>
          </p:nvGrpSpPr>
          <p:grpSpPr>
            <a:xfrm>
              <a:off x="5539002" y="1905000"/>
              <a:ext cx="2171702" cy="2362200"/>
              <a:chOff x="985421" y="968758"/>
              <a:chExt cx="2618913" cy="2848640"/>
            </a:xfrm>
            <a:solidFill>
              <a:schemeClr val="bg1">
                <a:lumMod val="75000"/>
              </a:schemeClr>
            </a:solidFill>
          </p:grpSpPr>
          <p:sp>
            <p:nvSpPr>
              <p:cNvPr id="243" name="Freeform 242">
                <a:extLst>
                  <a:ext uri="{FF2B5EF4-FFF2-40B4-BE49-F238E27FC236}">
                    <a16:creationId xmlns:a16="http://schemas.microsoft.com/office/drawing/2014/main" id="{3A90A0AA-7B8F-474B-B5B6-FCD6262ED64C}"/>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4" name="Freeform 243">
                <a:extLst>
                  <a:ext uri="{FF2B5EF4-FFF2-40B4-BE49-F238E27FC236}">
                    <a16:creationId xmlns:a16="http://schemas.microsoft.com/office/drawing/2014/main" id="{E4BC6B68-28A3-4CF8-B329-9F7ED06E9DF1}"/>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36" name="Group 198">
              <a:extLst>
                <a:ext uri="{FF2B5EF4-FFF2-40B4-BE49-F238E27FC236}">
                  <a16:creationId xmlns:a16="http://schemas.microsoft.com/office/drawing/2014/main" id="{20EB0CAA-34EC-44DD-BDCF-AAA8E45B1A0E}"/>
                </a:ext>
              </a:extLst>
            </p:cNvPr>
            <p:cNvGrpSpPr/>
            <p:nvPr/>
          </p:nvGrpSpPr>
          <p:grpSpPr>
            <a:xfrm>
              <a:off x="5691402" y="2057400"/>
              <a:ext cx="2171702" cy="2362200"/>
              <a:chOff x="985421" y="968758"/>
              <a:chExt cx="2618913" cy="2848640"/>
            </a:xfrm>
            <a:solidFill>
              <a:schemeClr val="bg1">
                <a:lumMod val="75000"/>
              </a:schemeClr>
            </a:solidFill>
          </p:grpSpPr>
          <p:sp>
            <p:nvSpPr>
              <p:cNvPr id="241" name="Freeform 240">
                <a:extLst>
                  <a:ext uri="{FF2B5EF4-FFF2-40B4-BE49-F238E27FC236}">
                    <a16:creationId xmlns:a16="http://schemas.microsoft.com/office/drawing/2014/main" id="{DC360E53-4CF2-4558-9B9C-5E9AC42B1304}"/>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2" name="Freeform 241">
                <a:extLst>
                  <a:ext uri="{FF2B5EF4-FFF2-40B4-BE49-F238E27FC236}">
                    <a16:creationId xmlns:a16="http://schemas.microsoft.com/office/drawing/2014/main" id="{D15415E0-59A6-4EA0-9960-C75F661D4BAF}"/>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37" name="Group 201">
              <a:extLst>
                <a:ext uri="{FF2B5EF4-FFF2-40B4-BE49-F238E27FC236}">
                  <a16:creationId xmlns:a16="http://schemas.microsoft.com/office/drawing/2014/main" id="{5B690A62-DAB4-4A2D-A8E6-8DDAB9D9EFF7}"/>
                </a:ext>
              </a:extLst>
            </p:cNvPr>
            <p:cNvGrpSpPr/>
            <p:nvPr/>
          </p:nvGrpSpPr>
          <p:grpSpPr>
            <a:xfrm>
              <a:off x="5843802" y="2209800"/>
              <a:ext cx="2171702" cy="2362200"/>
              <a:chOff x="985421" y="968758"/>
              <a:chExt cx="2618913" cy="2848640"/>
            </a:xfrm>
            <a:solidFill>
              <a:schemeClr val="bg1">
                <a:lumMod val="75000"/>
              </a:schemeClr>
            </a:solidFill>
          </p:grpSpPr>
          <p:sp>
            <p:nvSpPr>
              <p:cNvPr id="239" name="Freeform 238">
                <a:extLst>
                  <a:ext uri="{FF2B5EF4-FFF2-40B4-BE49-F238E27FC236}">
                    <a16:creationId xmlns:a16="http://schemas.microsoft.com/office/drawing/2014/main" id="{6AD66C6A-4812-414D-BD77-C79B501E487C}"/>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0" name="Freeform 239">
                <a:extLst>
                  <a:ext uri="{FF2B5EF4-FFF2-40B4-BE49-F238E27FC236}">
                    <a16:creationId xmlns:a16="http://schemas.microsoft.com/office/drawing/2014/main" id="{9CDE5F65-AF27-4071-98B0-BAEB66D34BCC}"/>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378" name="Group 84">
              <a:extLst>
                <a:ext uri="{FF2B5EF4-FFF2-40B4-BE49-F238E27FC236}">
                  <a16:creationId xmlns:a16="http://schemas.microsoft.com/office/drawing/2014/main" id="{3EDD9E35-CBEE-4096-844B-FCFAE558C1E2}"/>
                </a:ext>
              </a:extLst>
            </p:cNvPr>
            <p:cNvGrpSpPr>
              <a:grpSpLocks/>
            </p:cNvGrpSpPr>
            <p:nvPr/>
          </p:nvGrpSpPr>
          <p:grpSpPr bwMode="auto">
            <a:xfrm>
              <a:off x="6019800" y="2362200"/>
              <a:ext cx="2171700" cy="2362200"/>
              <a:chOff x="985421" y="968758"/>
              <a:chExt cx="2618913" cy="2848640"/>
            </a:xfrm>
          </p:grpSpPr>
          <p:sp>
            <p:nvSpPr>
              <p:cNvPr id="237" name="Freeform 236">
                <a:extLst>
                  <a:ext uri="{FF2B5EF4-FFF2-40B4-BE49-F238E27FC236}">
                    <a16:creationId xmlns:a16="http://schemas.microsoft.com/office/drawing/2014/main" id="{6F8487EF-6AC3-48ED-B889-C7779620FD8D}"/>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38" name="Freeform 237">
                <a:extLst>
                  <a:ext uri="{FF2B5EF4-FFF2-40B4-BE49-F238E27FC236}">
                    <a16:creationId xmlns:a16="http://schemas.microsoft.com/office/drawing/2014/main" id="{9259DA5B-907A-4B1D-83DF-3AC00AF0B3CA}"/>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379" name="Group 213">
              <a:extLst>
                <a:ext uri="{FF2B5EF4-FFF2-40B4-BE49-F238E27FC236}">
                  <a16:creationId xmlns:a16="http://schemas.microsoft.com/office/drawing/2014/main" id="{63210050-11D9-4A75-87F6-A245EA2F59FA}"/>
                </a:ext>
              </a:extLst>
            </p:cNvPr>
            <p:cNvGrpSpPr>
              <a:grpSpLocks/>
            </p:cNvGrpSpPr>
            <p:nvPr/>
          </p:nvGrpSpPr>
          <p:grpSpPr bwMode="auto">
            <a:xfrm>
              <a:off x="6248400" y="2514600"/>
              <a:ext cx="2171700" cy="2362200"/>
              <a:chOff x="985421" y="968758"/>
              <a:chExt cx="2618913" cy="2848640"/>
            </a:xfrm>
          </p:grpSpPr>
          <p:sp>
            <p:nvSpPr>
              <p:cNvPr id="235" name="Freeform 234">
                <a:extLst>
                  <a:ext uri="{FF2B5EF4-FFF2-40B4-BE49-F238E27FC236}">
                    <a16:creationId xmlns:a16="http://schemas.microsoft.com/office/drawing/2014/main" id="{D125F95A-D546-4558-8F99-F2FD2964850B}"/>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36" name="Freeform 235">
                <a:extLst>
                  <a:ext uri="{FF2B5EF4-FFF2-40B4-BE49-F238E27FC236}">
                    <a16:creationId xmlns:a16="http://schemas.microsoft.com/office/drawing/2014/main" id="{DC7B6D34-164A-4D82-9A9B-04E7A2739B77}"/>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380" name="Group 204">
              <a:extLst>
                <a:ext uri="{FF2B5EF4-FFF2-40B4-BE49-F238E27FC236}">
                  <a16:creationId xmlns:a16="http://schemas.microsoft.com/office/drawing/2014/main" id="{F1391B87-11A3-4B34-B0B9-E71700C640EF}"/>
                </a:ext>
              </a:extLst>
            </p:cNvPr>
            <p:cNvGrpSpPr>
              <a:grpSpLocks/>
            </p:cNvGrpSpPr>
            <p:nvPr/>
          </p:nvGrpSpPr>
          <p:grpSpPr bwMode="auto">
            <a:xfrm>
              <a:off x="6477000" y="2667000"/>
              <a:ext cx="2171700" cy="2362200"/>
              <a:chOff x="985421" y="968758"/>
              <a:chExt cx="2618913" cy="2848640"/>
            </a:xfrm>
          </p:grpSpPr>
          <p:sp>
            <p:nvSpPr>
              <p:cNvPr id="233" name="Freeform 232">
                <a:extLst>
                  <a:ext uri="{FF2B5EF4-FFF2-40B4-BE49-F238E27FC236}">
                    <a16:creationId xmlns:a16="http://schemas.microsoft.com/office/drawing/2014/main" id="{E520DEDE-7B0F-4C87-A2A7-B05A854FB14B}"/>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34" name="Freeform 233">
                <a:extLst>
                  <a:ext uri="{FF2B5EF4-FFF2-40B4-BE49-F238E27FC236}">
                    <a16:creationId xmlns:a16="http://schemas.microsoft.com/office/drawing/2014/main" id="{4D287015-91BE-4FD0-83EE-ABFB61E99443}"/>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381" name="Group 210">
              <a:extLst>
                <a:ext uri="{FF2B5EF4-FFF2-40B4-BE49-F238E27FC236}">
                  <a16:creationId xmlns:a16="http://schemas.microsoft.com/office/drawing/2014/main" id="{585D2930-9AC1-4E25-A275-C0EE9164B690}"/>
                </a:ext>
              </a:extLst>
            </p:cNvPr>
            <p:cNvGrpSpPr>
              <a:grpSpLocks/>
            </p:cNvGrpSpPr>
            <p:nvPr/>
          </p:nvGrpSpPr>
          <p:grpSpPr bwMode="auto">
            <a:xfrm>
              <a:off x="6705600" y="2819400"/>
              <a:ext cx="2171700" cy="2362200"/>
              <a:chOff x="985421" y="1060650"/>
              <a:chExt cx="2618913" cy="2848640"/>
            </a:xfrm>
          </p:grpSpPr>
          <p:sp>
            <p:nvSpPr>
              <p:cNvPr id="231" name="Freeform 230">
                <a:extLst>
                  <a:ext uri="{FF2B5EF4-FFF2-40B4-BE49-F238E27FC236}">
                    <a16:creationId xmlns:a16="http://schemas.microsoft.com/office/drawing/2014/main" id="{EB444185-B7E5-4B76-B1D6-8E6D81969CD3}"/>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32" name="Freeform 231">
                <a:extLst>
                  <a:ext uri="{FF2B5EF4-FFF2-40B4-BE49-F238E27FC236}">
                    <a16:creationId xmlns:a16="http://schemas.microsoft.com/office/drawing/2014/main" id="{82650733-02BC-4503-92D1-3C8D78DD15CF}"/>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382" name="Group 207">
              <a:extLst>
                <a:ext uri="{FF2B5EF4-FFF2-40B4-BE49-F238E27FC236}">
                  <a16:creationId xmlns:a16="http://schemas.microsoft.com/office/drawing/2014/main" id="{EB2D99DE-032C-4F78-A9E7-375DDCD481C2}"/>
                </a:ext>
              </a:extLst>
            </p:cNvPr>
            <p:cNvGrpSpPr>
              <a:grpSpLocks/>
            </p:cNvGrpSpPr>
            <p:nvPr/>
          </p:nvGrpSpPr>
          <p:grpSpPr bwMode="auto">
            <a:xfrm>
              <a:off x="6934200" y="2971800"/>
              <a:ext cx="2171700" cy="2362200"/>
              <a:chOff x="985421" y="968758"/>
              <a:chExt cx="2618913" cy="2848640"/>
            </a:xfrm>
          </p:grpSpPr>
          <p:sp>
            <p:nvSpPr>
              <p:cNvPr id="229" name="Freeform 228">
                <a:extLst>
                  <a:ext uri="{FF2B5EF4-FFF2-40B4-BE49-F238E27FC236}">
                    <a16:creationId xmlns:a16="http://schemas.microsoft.com/office/drawing/2014/main" id="{5C4EBEF5-FA40-4BF0-971C-1F47597E7973}"/>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30" name="Freeform 229">
                <a:extLst>
                  <a:ext uri="{FF2B5EF4-FFF2-40B4-BE49-F238E27FC236}">
                    <a16:creationId xmlns:a16="http://schemas.microsoft.com/office/drawing/2014/main" id="{C2C146E0-889C-442D-98BA-79D361C0A064}"/>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383" name="Group 207">
              <a:extLst>
                <a:ext uri="{FF2B5EF4-FFF2-40B4-BE49-F238E27FC236}">
                  <a16:creationId xmlns:a16="http://schemas.microsoft.com/office/drawing/2014/main" id="{F0007E38-7DD4-4CB8-A8D0-446A969990EE}"/>
                </a:ext>
              </a:extLst>
            </p:cNvPr>
            <p:cNvGrpSpPr>
              <a:grpSpLocks/>
            </p:cNvGrpSpPr>
            <p:nvPr/>
          </p:nvGrpSpPr>
          <p:grpSpPr bwMode="auto">
            <a:xfrm>
              <a:off x="7162800" y="3124200"/>
              <a:ext cx="2171700" cy="2362200"/>
              <a:chOff x="985421" y="968758"/>
              <a:chExt cx="2618913" cy="2848640"/>
            </a:xfrm>
          </p:grpSpPr>
          <p:sp>
            <p:nvSpPr>
              <p:cNvPr id="227" name="Freeform 226">
                <a:extLst>
                  <a:ext uri="{FF2B5EF4-FFF2-40B4-BE49-F238E27FC236}">
                    <a16:creationId xmlns:a16="http://schemas.microsoft.com/office/drawing/2014/main" id="{9FB56653-FD30-4382-837E-AB7FA2D9700D}"/>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28" name="Freeform 227">
                <a:extLst>
                  <a:ext uri="{FF2B5EF4-FFF2-40B4-BE49-F238E27FC236}">
                    <a16:creationId xmlns:a16="http://schemas.microsoft.com/office/drawing/2014/main" id="{0CD3D6A0-D418-4800-A337-FC2A8A2ABDB7}"/>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4348" name="Group 283">
            <a:extLst>
              <a:ext uri="{FF2B5EF4-FFF2-40B4-BE49-F238E27FC236}">
                <a16:creationId xmlns:a16="http://schemas.microsoft.com/office/drawing/2014/main" id="{30600FDB-7C9C-4305-893C-B248B145FEA8}"/>
              </a:ext>
            </a:extLst>
          </p:cNvPr>
          <p:cNvGrpSpPr>
            <a:grpSpLocks/>
          </p:cNvGrpSpPr>
          <p:nvPr/>
        </p:nvGrpSpPr>
        <p:grpSpPr bwMode="auto">
          <a:xfrm>
            <a:off x="2000250" y="2400300"/>
            <a:ext cx="1912144" cy="1828800"/>
            <a:chOff x="5272300" y="1600200"/>
            <a:chExt cx="4062200" cy="3886200"/>
          </a:xfrm>
        </p:grpSpPr>
        <p:grpSp>
          <p:nvGrpSpPr>
            <p:cNvPr id="167" name="Group 186">
              <a:extLst>
                <a:ext uri="{FF2B5EF4-FFF2-40B4-BE49-F238E27FC236}">
                  <a16:creationId xmlns:a16="http://schemas.microsoft.com/office/drawing/2014/main" id="{394DC8C3-FC57-475F-8C14-FF71CAFEE6DE}"/>
                </a:ext>
              </a:extLst>
            </p:cNvPr>
            <p:cNvGrpSpPr/>
            <p:nvPr/>
          </p:nvGrpSpPr>
          <p:grpSpPr>
            <a:xfrm>
              <a:off x="5272300" y="1600200"/>
              <a:ext cx="2171702" cy="2362200"/>
              <a:chOff x="985421" y="968758"/>
              <a:chExt cx="2618913" cy="2848640"/>
            </a:xfrm>
            <a:solidFill>
              <a:schemeClr val="bg1">
                <a:lumMod val="75000"/>
              </a:schemeClr>
            </a:solidFill>
          </p:grpSpPr>
          <p:sp>
            <p:nvSpPr>
              <p:cNvPr id="318" name="Freeform 317">
                <a:extLst>
                  <a:ext uri="{FF2B5EF4-FFF2-40B4-BE49-F238E27FC236}">
                    <a16:creationId xmlns:a16="http://schemas.microsoft.com/office/drawing/2014/main" id="{B06448E4-F76D-4BC7-9483-4BC9BFDD91C9}"/>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19" name="Freeform 318">
                <a:extLst>
                  <a:ext uri="{FF2B5EF4-FFF2-40B4-BE49-F238E27FC236}">
                    <a16:creationId xmlns:a16="http://schemas.microsoft.com/office/drawing/2014/main" id="{3A313F7E-56A8-4FF9-A3C8-BEAE3AB96498}"/>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68" name="Group 189">
              <a:extLst>
                <a:ext uri="{FF2B5EF4-FFF2-40B4-BE49-F238E27FC236}">
                  <a16:creationId xmlns:a16="http://schemas.microsoft.com/office/drawing/2014/main" id="{061401B0-FE9F-4556-9A3F-63A1AC89752F}"/>
                </a:ext>
              </a:extLst>
            </p:cNvPr>
            <p:cNvGrpSpPr/>
            <p:nvPr/>
          </p:nvGrpSpPr>
          <p:grpSpPr>
            <a:xfrm>
              <a:off x="5386602" y="1752600"/>
              <a:ext cx="2171702" cy="2362200"/>
              <a:chOff x="985421" y="968758"/>
              <a:chExt cx="2618913" cy="2848640"/>
            </a:xfrm>
            <a:solidFill>
              <a:schemeClr val="bg1">
                <a:lumMod val="75000"/>
              </a:schemeClr>
            </a:solidFill>
          </p:grpSpPr>
          <p:sp>
            <p:nvSpPr>
              <p:cNvPr id="316" name="Freeform 315">
                <a:extLst>
                  <a:ext uri="{FF2B5EF4-FFF2-40B4-BE49-F238E27FC236}">
                    <a16:creationId xmlns:a16="http://schemas.microsoft.com/office/drawing/2014/main" id="{D280FA2F-D34D-4237-A043-C07456119706}"/>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17" name="Freeform 316">
                <a:extLst>
                  <a:ext uri="{FF2B5EF4-FFF2-40B4-BE49-F238E27FC236}">
                    <a16:creationId xmlns:a16="http://schemas.microsoft.com/office/drawing/2014/main" id="{4C842E9C-7DA6-44F7-8A79-6D08BA2DE503}"/>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69" name="Group 195">
              <a:extLst>
                <a:ext uri="{FF2B5EF4-FFF2-40B4-BE49-F238E27FC236}">
                  <a16:creationId xmlns:a16="http://schemas.microsoft.com/office/drawing/2014/main" id="{E98ADC9C-547B-40A3-AA32-FFC405AE11F0}"/>
                </a:ext>
              </a:extLst>
            </p:cNvPr>
            <p:cNvGrpSpPr/>
            <p:nvPr/>
          </p:nvGrpSpPr>
          <p:grpSpPr>
            <a:xfrm>
              <a:off x="5539002" y="1905000"/>
              <a:ext cx="2171702" cy="2362200"/>
              <a:chOff x="985421" y="968758"/>
              <a:chExt cx="2618913" cy="2848640"/>
            </a:xfrm>
            <a:solidFill>
              <a:schemeClr val="bg1">
                <a:lumMod val="75000"/>
              </a:schemeClr>
            </a:solidFill>
          </p:grpSpPr>
          <p:sp>
            <p:nvSpPr>
              <p:cNvPr id="314" name="Freeform 313">
                <a:extLst>
                  <a:ext uri="{FF2B5EF4-FFF2-40B4-BE49-F238E27FC236}">
                    <a16:creationId xmlns:a16="http://schemas.microsoft.com/office/drawing/2014/main" id="{DFCFC9CF-040A-4786-B42A-EAABDF8B5B9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15" name="Freeform 314">
                <a:extLst>
                  <a:ext uri="{FF2B5EF4-FFF2-40B4-BE49-F238E27FC236}">
                    <a16:creationId xmlns:a16="http://schemas.microsoft.com/office/drawing/2014/main" id="{1FE674BF-C169-4B92-807E-0D8D18EFC875}"/>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70" name="Group 198">
              <a:extLst>
                <a:ext uri="{FF2B5EF4-FFF2-40B4-BE49-F238E27FC236}">
                  <a16:creationId xmlns:a16="http://schemas.microsoft.com/office/drawing/2014/main" id="{0D6888B2-93C7-4D27-A1B6-24558037DCDB}"/>
                </a:ext>
              </a:extLst>
            </p:cNvPr>
            <p:cNvGrpSpPr/>
            <p:nvPr/>
          </p:nvGrpSpPr>
          <p:grpSpPr>
            <a:xfrm>
              <a:off x="5691402" y="2057400"/>
              <a:ext cx="2171702" cy="2362200"/>
              <a:chOff x="985421" y="968758"/>
              <a:chExt cx="2618913" cy="2848640"/>
            </a:xfrm>
            <a:solidFill>
              <a:schemeClr val="bg1">
                <a:lumMod val="75000"/>
              </a:schemeClr>
            </a:solidFill>
          </p:grpSpPr>
          <p:sp>
            <p:nvSpPr>
              <p:cNvPr id="312" name="Freeform 311">
                <a:extLst>
                  <a:ext uri="{FF2B5EF4-FFF2-40B4-BE49-F238E27FC236}">
                    <a16:creationId xmlns:a16="http://schemas.microsoft.com/office/drawing/2014/main" id="{3668C548-9B93-43C9-9E37-DD487BC46E3E}"/>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13" name="Freeform 312">
                <a:extLst>
                  <a:ext uri="{FF2B5EF4-FFF2-40B4-BE49-F238E27FC236}">
                    <a16:creationId xmlns:a16="http://schemas.microsoft.com/office/drawing/2014/main" id="{583D16A2-70CF-4DE9-9DE0-D8A9C82AC285}"/>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71" name="Group 201">
              <a:extLst>
                <a:ext uri="{FF2B5EF4-FFF2-40B4-BE49-F238E27FC236}">
                  <a16:creationId xmlns:a16="http://schemas.microsoft.com/office/drawing/2014/main" id="{D192DB71-8B31-4E0B-AD1C-5342B04CFAF4}"/>
                </a:ext>
              </a:extLst>
            </p:cNvPr>
            <p:cNvGrpSpPr/>
            <p:nvPr/>
          </p:nvGrpSpPr>
          <p:grpSpPr>
            <a:xfrm>
              <a:off x="5843802" y="2209800"/>
              <a:ext cx="2171702" cy="2362200"/>
              <a:chOff x="985421" y="968758"/>
              <a:chExt cx="2618913" cy="2848640"/>
            </a:xfrm>
            <a:solidFill>
              <a:schemeClr val="bg1">
                <a:lumMod val="75000"/>
              </a:schemeClr>
            </a:solidFill>
          </p:grpSpPr>
          <p:sp>
            <p:nvSpPr>
              <p:cNvPr id="310" name="Freeform 309">
                <a:extLst>
                  <a:ext uri="{FF2B5EF4-FFF2-40B4-BE49-F238E27FC236}">
                    <a16:creationId xmlns:a16="http://schemas.microsoft.com/office/drawing/2014/main" id="{0EE95279-9183-4621-8CD5-C6B01EFA26AF}"/>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11" name="Freeform 310">
                <a:extLst>
                  <a:ext uri="{FF2B5EF4-FFF2-40B4-BE49-F238E27FC236}">
                    <a16:creationId xmlns:a16="http://schemas.microsoft.com/office/drawing/2014/main" id="{DDCE2D77-89FA-4098-93FA-692D4F1CE03F}"/>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355" name="Group 84">
              <a:extLst>
                <a:ext uri="{FF2B5EF4-FFF2-40B4-BE49-F238E27FC236}">
                  <a16:creationId xmlns:a16="http://schemas.microsoft.com/office/drawing/2014/main" id="{91B4051F-2AF2-4538-AC54-4A873A8B2BF3}"/>
                </a:ext>
              </a:extLst>
            </p:cNvPr>
            <p:cNvGrpSpPr>
              <a:grpSpLocks/>
            </p:cNvGrpSpPr>
            <p:nvPr/>
          </p:nvGrpSpPr>
          <p:grpSpPr bwMode="auto">
            <a:xfrm>
              <a:off x="6019800" y="2362200"/>
              <a:ext cx="2171700" cy="2362200"/>
              <a:chOff x="985421" y="968758"/>
              <a:chExt cx="2618913" cy="2848640"/>
            </a:xfrm>
          </p:grpSpPr>
          <p:sp>
            <p:nvSpPr>
              <p:cNvPr id="308" name="Freeform 307">
                <a:extLst>
                  <a:ext uri="{FF2B5EF4-FFF2-40B4-BE49-F238E27FC236}">
                    <a16:creationId xmlns:a16="http://schemas.microsoft.com/office/drawing/2014/main" id="{4D86B0F2-3218-4316-A5AE-6A3EC185359F}"/>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09" name="Freeform 308">
                <a:extLst>
                  <a:ext uri="{FF2B5EF4-FFF2-40B4-BE49-F238E27FC236}">
                    <a16:creationId xmlns:a16="http://schemas.microsoft.com/office/drawing/2014/main" id="{F813FA69-DD7C-405F-920C-4D033D219E5A}"/>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356" name="Group 213">
              <a:extLst>
                <a:ext uri="{FF2B5EF4-FFF2-40B4-BE49-F238E27FC236}">
                  <a16:creationId xmlns:a16="http://schemas.microsoft.com/office/drawing/2014/main" id="{EF4902B9-D569-41AD-965C-11169983EC0E}"/>
                </a:ext>
              </a:extLst>
            </p:cNvPr>
            <p:cNvGrpSpPr>
              <a:grpSpLocks/>
            </p:cNvGrpSpPr>
            <p:nvPr/>
          </p:nvGrpSpPr>
          <p:grpSpPr bwMode="auto">
            <a:xfrm>
              <a:off x="6248400" y="2514600"/>
              <a:ext cx="2171700" cy="2362200"/>
              <a:chOff x="985421" y="968758"/>
              <a:chExt cx="2618913" cy="2848640"/>
            </a:xfrm>
          </p:grpSpPr>
          <p:sp>
            <p:nvSpPr>
              <p:cNvPr id="306" name="Freeform 305">
                <a:extLst>
                  <a:ext uri="{FF2B5EF4-FFF2-40B4-BE49-F238E27FC236}">
                    <a16:creationId xmlns:a16="http://schemas.microsoft.com/office/drawing/2014/main" id="{2B4E6D51-3649-4645-9537-FFE2CD9891EE}"/>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07" name="Freeform 306">
                <a:extLst>
                  <a:ext uri="{FF2B5EF4-FFF2-40B4-BE49-F238E27FC236}">
                    <a16:creationId xmlns:a16="http://schemas.microsoft.com/office/drawing/2014/main" id="{487FC3A0-EC08-4F74-A2E6-832BDFC1C281}"/>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357" name="Group 204">
              <a:extLst>
                <a:ext uri="{FF2B5EF4-FFF2-40B4-BE49-F238E27FC236}">
                  <a16:creationId xmlns:a16="http://schemas.microsoft.com/office/drawing/2014/main" id="{D653EB01-9FA0-4F19-9CB4-012CB573808E}"/>
                </a:ext>
              </a:extLst>
            </p:cNvPr>
            <p:cNvGrpSpPr>
              <a:grpSpLocks/>
            </p:cNvGrpSpPr>
            <p:nvPr/>
          </p:nvGrpSpPr>
          <p:grpSpPr bwMode="auto">
            <a:xfrm>
              <a:off x="6477000" y="2667000"/>
              <a:ext cx="2171700" cy="2362200"/>
              <a:chOff x="985421" y="968758"/>
              <a:chExt cx="2618913" cy="2848640"/>
            </a:xfrm>
          </p:grpSpPr>
          <p:sp>
            <p:nvSpPr>
              <p:cNvPr id="304" name="Freeform 303">
                <a:extLst>
                  <a:ext uri="{FF2B5EF4-FFF2-40B4-BE49-F238E27FC236}">
                    <a16:creationId xmlns:a16="http://schemas.microsoft.com/office/drawing/2014/main" id="{1E78A537-C33B-4271-A275-6175B8BE860F}"/>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05" name="Freeform 304">
                <a:extLst>
                  <a:ext uri="{FF2B5EF4-FFF2-40B4-BE49-F238E27FC236}">
                    <a16:creationId xmlns:a16="http://schemas.microsoft.com/office/drawing/2014/main" id="{183D0B62-599A-43EE-A619-426C2D0B916E}"/>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358" name="Group 210">
              <a:extLst>
                <a:ext uri="{FF2B5EF4-FFF2-40B4-BE49-F238E27FC236}">
                  <a16:creationId xmlns:a16="http://schemas.microsoft.com/office/drawing/2014/main" id="{649990F5-1D74-4245-8B2B-4A4BAE08643A}"/>
                </a:ext>
              </a:extLst>
            </p:cNvPr>
            <p:cNvGrpSpPr>
              <a:grpSpLocks/>
            </p:cNvGrpSpPr>
            <p:nvPr/>
          </p:nvGrpSpPr>
          <p:grpSpPr bwMode="auto">
            <a:xfrm>
              <a:off x="6705600" y="2819400"/>
              <a:ext cx="2171700" cy="2362200"/>
              <a:chOff x="985421" y="1060650"/>
              <a:chExt cx="2618913" cy="2848640"/>
            </a:xfrm>
          </p:grpSpPr>
          <p:sp>
            <p:nvSpPr>
              <p:cNvPr id="302" name="Freeform 301">
                <a:extLst>
                  <a:ext uri="{FF2B5EF4-FFF2-40B4-BE49-F238E27FC236}">
                    <a16:creationId xmlns:a16="http://schemas.microsoft.com/office/drawing/2014/main" id="{C62282B5-158F-4CF4-8052-ACF525631CC4}"/>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03" name="Freeform 302">
                <a:extLst>
                  <a:ext uri="{FF2B5EF4-FFF2-40B4-BE49-F238E27FC236}">
                    <a16:creationId xmlns:a16="http://schemas.microsoft.com/office/drawing/2014/main" id="{25ACC34A-54D1-4B01-B3C1-BE569EAFF55E}"/>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359" name="Group 207">
              <a:extLst>
                <a:ext uri="{FF2B5EF4-FFF2-40B4-BE49-F238E27FC236}">
                  <a16:creationId xmlns:a16="http://schemas.microsoft.com/office/drawing/2014/main" id="{7F5B387E-4142-43D3-A39D-549D5BD7313E}"/>
                </a:ext>
              </a:extLst>
            </p:cNvPr>
            <p:cNvGrpSpPr>
              <a:grpSpLocks/>
            </p:cNvGrpSpPr>
            <p:nvPr/>
          </p:nvGrpSpPr>
          <p:grpSpPr bwMode="auto">
            <a:xfrm>
              <a:off x="6934200" y="2971800"/>
              <a:ext cx="2171700" cy="2362200"/>
              <a:chOff x="985421" y="968758"/>
              <a:chExt cx="2618913" cy="2848640"/>
            </a:xfrm>
          </p:grpSpPr>
          <p:sp>
            <p:nvSpPr>
              <p:cNvPr id="300" name="Freeform 299">
                <a:extLst>
                  <a:ext uri="{FF2B5EF4-FFF2-40B4-BE49-F238E27FC236}">
                    <a16:creationId xmlns:a16="http://schemas.microsoft.com/office/drawing/2014/main" id="{EBCB1A8C-AD96-43B4-84C0-11220E414A2B}"/>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01" name="Freeform 300">
                <a:extLst>
                  <a:ext uri="{FF2B5EF4-FFF2-40B4-BE49-F238E27FC236}">
                    <a16:creationId xmlns:a16="http://schemas.microsoft.com/office/drawing/2014/main" id="{7930E3A8-575E-4584-A133-4510E30CC1E1}"/>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4360" name="Group 207">
              <a:extLst>
                <a:ext uri="{FF2B5EF4-FFF2-40B4-BE49-F238E27FC236}">
                  <a16:creationId xmlns:a16="http://schemas.microsoft.com/office/drawing/2014/main" id="{D42A32DC-6CE5-4A00-BF01-A3C5AB3E1AA9}"/>
                </a:ext>
              </a:extLst>
            </p:cNvPr>
            <p:cNvGrpSpPr>
              <a:grpSpLocks/>
            </p:cNvGrpSpPr>
            <p:nvPr/>
          </p:nvGrpSpPr>
          <p:grpSpPr bwMode="auto">
            <a:xfrm>
              <a:off x="7162800" y="3124200"/>
              <a:ext cx="2171700" cy="2362200"/>
              <a:chOff x="985421" y="968758"/>
              <a:chExt cx="2618913" cy="2848640"/>
            </a:xfrm>
          </p:grpSpPr>
          <p:sp>
            <p:nvSpPr>
              <p:cNvPr id="298" name="Freeform 297">
                <a:extLst>
                  <a:ext uri="{FF2B5EF4-FFF2-40B4-BE49-F238E27FC236}">
                    <a16:creationId xmlns:a16="http://schemas.microsoft.com/office/drawing/2014/main" id="{126E387C-ACB5-47A5-BC13-66015A316681}"/>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99" name="Freeform 298">
                <a:extLst>
                  <a:ext uri="{FF2B5EF4-FFF2-40B4-BE49-F238E27FC236}">
                    <a16:creationId xmlns:a16="http://schemas.microsoft.com/office/drawing/2014/main" id="{8354734B-4C17-43BB-8B87-F69D71AEB4F7}"/>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sp>
        <p:nvSpPr>
          <p:cNvPr id="14349" name="TextBox 356">
            <a:extLst>
              <a:ext uri="{FF2B5EF4-FFF2-40B4-BE49-F238E27FC236}">
                <a16:creationId xmlns:a16="http://schemas.microsoft.com/office/drawing/2014/main" id="{611CCBC6-23FB-456B-B706-207C0D2E6DEC}"/>
              </a:ext>
            </a:extLst>
          </p:cNvPr>
          <p:cNvSpPr txBox="1">
            <a:spLocks noChangeArrowheads="1"/>
          </p:cNvSpPr>
          <p:nvPr/>
        </p:nvSpPr>
        <p:spPr bwMode="auto">
          <a:xfrm>
            <a:off x="2686050" y="685800"/>
            <a:ext cx="4514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2100" dirty="0">
                <a:solidFill>
                  <a:srgbClr val="000090"/>
                </a:solidFill>
                <a:latin typeface="Calibri" panose="020F0502020204030204" pitchFamily="34" charset="0"/>
              </a:rPr>
              <a:t> </a:t>
            </a:r>
            <a:r>
              <a:rPr lang="en-AU" altLang="en-US" sz="2200" dirty="0">
                <a:solidFill>
                  <a:srgbClr val="171C41"/>
                </a:solidFill>
                <a:latin typeface="Arial" charset="0"/>
                <a:cs typeface="Arial" charset="0"/>
              </a:rPr>
              <a:t>There are 7 marbles in each bag.</a:t>
            </a:r>
          </a:p>
        </p:txBody>
      </p:sp>
    </p:spTree>
    <p:extLst>
      <p:ext uri="{BB962C8B-B14F-4D97-AF65-F5344CB8AC3E}">
        <p14:creationId xmlns:p14="http://schemas.microsoft.com/office/powerpoint/2010/main" val="3177310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5">
            <a:extLst>
              <a:ext uri="{FF2B5EF4-FFF2-40B4-BE49-F238E27FC236}">
                <a16:creationId xmlns:a16="http://schemas.microsoft.com/office/drawing/2014/main" id="{7F57C66F-4DD9-4A86-B7D1-BF9E6AA484C8}"/>
              </a:ext>
            </a:extLst>
          </p:cNvPr>
          <p:cNvSpPr txBox="1">
            <a:spLocks noChangeArrowheads="1"/>
          </p:cNvSpPr>
          <p:nvPr/>
        </p:nvSpPr>
        <p:spPr bwMode="auto">
          <a:xfrm>
            <a:off x="2686050" y="1143000"/>
            <a:ext cx="3143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1" hangingPunct="1">
              <a:spcAft>
                <a:spcPts val="600"/>
              </a:spcAft>
            </a:pPr>
            <a:r>
              <a:rPr lang="en-AU" altLang="en-US" sz="2200" dirty="0">
                <a:solidFill>
                  <a:srgbClr val="171C41"/>
                </a:solidFill>
                <a:latin typeface="Arial" charset="0"/>
                <a:cs typeface="Arial" charset="0"/>
              </a:rPr>
              <a:t>There are 99 bags.</a:t>
            </a:r>
          </a:p>
        </p:txBody>
      </p:sp>
      <p:sp>
        <p:nvSpPr>
          <p:cNvPr id="15363" name="Title Placeholder 1">
            <a:extLst>
              <a:ext uri="{FF2B5EF4-FFF2-40B4-BE49-F238E27FC236}">
                <a16:creationId xmlns:a16="http://schemas.microsoft.com/office/drawing/2014/main" id="{3AEA152D-7724-45E1-B718-F3B91963522B}"/>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2700">
                <a:solidFill>
                  <a:schemeClr val="bg1"/>
                </a:solidFill>
                <a:latin typeface="Calibri" panose="020F0502020204030204" pitchFamily="34" charset="0"/>
              </a:rPr>
              <a:t>How many marbles?</a:t>
            </a:r>
            <a:endParaRPr lang="en-US" altLang="en-US" sz="2700">
              <a:solidFill>
                <a:schemeClr val="bg1"/>
              </a:solidFill>
              <a:latin typeface="Calibri" panose="020F0502020204030204" pitchFamily="34" charset="0"/>
            </a:endParaRPr>
          </a:p>
        </p:txBody>
      </p:sp>
      <p:grpSp>
        <p:nvGrpSpPr>
          <p:cNvPr id="15364" name="Group 1">
            <a:extLst>
              <a:ext uri="{FF2B5EF4-FFF2-40B4-BE49-F238E27FC236}">
                <a16:creationId xmlns:a16="http://schemas.microsoft.com/office/drawing/2014/main" id="{899289F9-8F2E-4E57-9281-E27EF2177155}"/>
              </a:ext>
            </a:extLst>
          </p:cNvPr>
          <p:cNvGrpSpPr>
            <a:grpSpLocks/>
          </p:cNvGrpSpPr>
          <p:nvPr/>
        </p:nvGrpSpPr>
        <p:grpSpPr bwMode="auto">
          <a:xfrm>
            <a:off x="5780485" y="2971800"/>
            <a:ext cx="1910953" cy="1828800"/>
            <a:chOff x="5272300" y="1600200"/>
            <a:chExt cx="4062200" cy="3886200"/>
          </a:xfrm>
        </p:grpSpPr>
        <p:grpSp>
          <p:nvGrpSpPr>
            <p:cNvPr id="3" name="Group 186">
              <a:extLst>
                <a:ext uri="{FF2B5EF4-FFF2-40B4-BE49-F238E27FC236}">
                  <a16:creationId xmlns:a16="http://schemas.microsoft.com/office/drawing/2014/main" id="{A605C95E-FD4E-4074-B584-BE33B112FE43}"/>
                </a:ext>
              </a:extLst>
            </p:cNvPr>
            <p:cNvGrpSpPr/>
            <p:nvPr/>
          </p:nvGrpSpPr>
          <p:grpSpPr>
            <a:xfrm>
              <a:off x="5272300" y="1600200"/>
              <a:ext cx="2171702" cy="2362200"/>
              <a:chOff x="985421" y="968758"/>
              <a:chExt cx="2618913" cy="2848640"/>
            </a:xfrm>
            <a:solidFill>
              <a:schemeClr val="bg1">
                <a:lumMod val="75000"/>
              </a:schemeClr>
            </a:solidFill>
          </p:grpSpPr>
          <p:sp>
            <p:nvSpPr>
              <p:cNvPr id="188" name="Freeform 187">
                <a:extLst>
                  <a:ext uri="{FF2B5EF4-FFF2-40B4-BE49-F238E27FC236}">
                    <a16:creationId xmlns:a16="http://schemas.microsoft.com/office/drawing/2014/main" id="{CF0A0E9C-C235-4C9C-BA8C-8378C9B99955}"/>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9" name="Freeform 188">
                <a:extLst>
                  <a:ext uri="{FF2B5EF4-FFF2-40B4-BE49-F238E27FC236}">
                    <a16:creationId xmlns:a16="http://schemas.microsoft.com/office/drawing/2014/main" id="{4990622A-22B8-4D96-ACE9-8AFC8B67B64E}"/>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4" name="Group 189">
              <a:extLst>
                <a:ext uri="{FF2B5EF4-FFF2-40B4-BE49-F238E27FC236}">
                  <a16:creationId xmlns:a16="http://schemas.microsoft.com/office/drawing/2014/main" id="{E5B54490-6C9A-4CBF-97BD-EB5C55303CCF}"/>
                </a:ext>
              </a:extLst>
            </p:cNvPr>
            <p:cNvGrpSpPr/>
            <p:nvPr/>
          </p:nvGrpSpPr>
          <p:grpSpPr>
            <a:xfrm>
              <a:off x="5386602" y="1752600"/>
              <a:ext cx="2171702" cy="2362200"/>
              <a:chOff x="985421" y="968758"/>
              <a:chExt cx="2618913" cy="2848640"/>
            </a:xfrm>
            <a:solidFill>
              <a:schemeClr val="bg1">
                <a:lumMod val="75000"/>
              </a:schemeClr>
            </a:solidFill>
          </p:grpSpPr>
          <p:sp>
            <p:nvSpPr>
              <p:cNvPr id="191" name="Freeform 190">
                <a:extLst>
                  <a:ext uri="{FF2B5EF4-FFF2-40B4-BE49-F238E27FC236}">
                    <a16:creationId xmlns:a16="http://schemas.microsoft.com/office/drawing/2014/main" id="{7227BF73-C5E3-4008-A23E-34164F484DDC}"/>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2" name="Freeform 191">
                <a:extLst>
                  <a:ext uri="{FF2B5EF4-FFF2-40B4-BE49-F238E27FC236}">
                    <a16:creationId xmlns:a16="http://schemas.microsoft.com/office/drawing/2014/main" id="{DCD92AFA-C26F-4B45-83B0-5D51BFC1DC1E}"/>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5" name="Group 195">
              <a:extLst>
                <a:ext uri="{FF2B5EF4-FFF2-40B4-BE49-F238E27FC236}">
                  <a16:creationId xmlns:a16="http://schemas.microsoft.com/office/drawing/2014/main" id="{0A34896B-A9A4-4157-8BA7-31447A5B95B3}"/>
                </a:ext>
              </a:extLst>
            </p:cNvPr>
            <p:cNvGrpSpPr/>
            <p:nvPr/>
          </p:nvGrpSpPr>
          <p:grpSpPr>
            <a:xfrm>
              <a:off x="5539002" y="1905000"/>
              <a:ext cx="2171702" cy="2362200"/>
              <a:chOff x="985421" y="968758"/>
              <a:chExt cx="2618913" cy="2848640"/>
            </a:xfrm>
            <a:solidFill>
              <a:schemeClr val="bg1">
                <a:lumMod val="75000"/>
              </a:schemeClr>
            </a:solidFill>
          </p:grpSpPr>
          <p:sp>
            <p:nvSpPr>
              <p:cNvPr id="197" name="Freeform 196">
                <a:extLst>
                  <a:ext uri="{FF2B5EF4-FFF2-40B4-BE49-F238E27FC236}">
                    <a16:creationId xmlns:a16="http://schemas.microsoft.com/office/drawing/2014/main" id="{EEA789FB-F834-4FD5-AC05-EFCB95A8F72E}"/>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8" name="Freeform 197">
                <a:extLst>
                  <a:ext uri="{FF2B5EF4-FFF2-40B4-BE49-F238E27FC236}">
                    <a16:creationId xmlns:a16="http://schemas.microsoft.com/office/drawing/2014/main" id="{5F7BFE4B-B3B6-45E1-B159-227731E983AC}"/>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6" name="Group 198">
              <a:extLst>
                <a:ext uri="{FF2B5EF4-FFF2-40B4-BE49-F238E27FC236}">
                  <a16:creationId xmlns:a16="http://schemas.microsoft.com/office/drawing/2014/main" id="{36FD1F51-C107-43EE-8CA6-46F1E5C4A146}"/>
                </a:ext>
              </a:extLst>
            </p:cNvPr>
            <p:cNvGrpSpPr/>
            <p:nvPr/>
          </p:nvGrpSpPr>
          <p:grpSpPr>
            <a:xfrm>
              <a:off x="5691402" y="2057400"/>
              <a:ext cx="2171702" cy="2362200"/>
              <a:chOff x="985421" y="968758"/>
              <a:chExt cx="2618913" cy="2848640"/>
            </a:xfrm>
            <a:solidFill>
              <a:schemeClr val="bg1">
                <a:lumMod val="75000"/>
              </a:schemeClr>
            </a:solidFill>
          </p:grpSpPr>
          <p:sp>
            <p:nvSpPr>
              <p:cNvPr id="200" name="Freeform 199">
                <a:extLst>
                  <a:ext uri="{FF2B5EF4-FFF2-40B4-BE49-F238E27FC236}">
                    <a16:creationId xmlns:a16="http://schemas.microsoft.com/office/drawing/2014/main" id="{218CDF52-CA58-4CC1-8C20-5FFC7A35B453}"/>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1" name="Freeform 200">
                <a:extLst>
                  <a:ext uri="{FF2B5EF4-FFF2-40B4-BE49-F238E27FC236}">
                    <a16:creationId xmlns:a16="http://schemas.microsoft.com/office/drawing/2014/main" id="{8CC2B80A-E678-4FF3-A9F1-3795A76D716E}"/>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7" name="Group 201">
              <a:extLst>
                <a:ext uri="{FF2B5EF4-FFF2-40B4-BE49-F238E27FC236}">
                  <a16:creationId xmlns:a16="http://schemas.microsoft.com/office/drawing/2014/main" id="{E9D8D5FA-F002-486F-BB8C-B32EF79F904D}"/>
                </a:ext>
              </a:extLst>
            </p:cNvPr>
            <p:cNvGrpSpPr/>
            <p:nvPr/>
          </p:nvGrpSpPr>
          <p:grpSpPr>
            <a:xfrm>
              <a:off x="5843802" y="2209800"/>
              <a:ext cx="2171702" cy="2362200"/>
              <a:chOff x="985421" y="968758"/>
              <a:chExt cx="2618913" cy="2848640"/>
            </a:xfrm>
            <a:solidFill>
              <a:schemeClr val="bg1">
                <a:lumMod val="75000"/>
              </a:schemeClr>
            </a:solidFill>
          </p:grpSpPr>
          <p:sp>
            <p:nvSpPr>
              <p:cNvPr id="203" name="Freeform 202">
                <a:extLst>
                  <a:ext uri="{FF2B5EF4-FFF2-40B4-BE49-F238E27FC236}">
                    <a16:creationId xmlns:a16="http://schemas.microsoft.com/office/drawing/2014/main" id="{0BC4CA6E-9B7E-4FAB-93D6-49CFB6B417C8}"/>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4" name="Freeform 203">
                <a:extLst>
                  <a:ext uri="{FF2B5EF4-FFF2-40B4-BE49-F238E27FC236}">
                    <a16:creationId xmlns:a16="http://schemas.microsoft.com/office/drawing/2014/main" id="{5F4B2FD6-448B-4268-926E-A74F23E4490E}"/>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64" name="Group 84">
              <a:extLst>
                <a:ext uri="{FF2B5EF4-FFF2-40B4-BE49-F238E27FC236}">
                  <a16:creationId xmlns:a16="http://schemas.microsoft.com/office/drawing/2014/main" id="{D9388EBA-BD9C-462D-AF7E-962DA53FCE42}"/>
                </a:ext>
              </a:extLst>
            </p:cNvPr>
            <p:cNvGrpSpPr>
              <a:grpSpLocks/>
            </p:cNvGrpSpPr>
            <p:nvPr/>
          </p:nvGrpSpPr>
          <p:grpSpPr bwMode="auto">
            <a:xfrm>
              <a:off x="6019800" y="2362200"/>
              <a:ext cx="2171700" cy="2362200"/>
              <a:chOff x="985421" y="968758"/>
              <a:chExt cx="2618913" cy="2848640"/>
            </a:xfrm>
          </p:grpSpPr>
          <p:sp>
            <p:nvSpPr>
              <p:cNvPr id="86" name="Freeform 85">
                <a:extLst>
                  <a:ext uri="{FF2B5EF4-FFF2-40B4-BE49-F238E27FC236}">
                    <a16:creationId xmlns:a16="http://schemas.microsoft.com/office/drawing/2014/main" id="{C25935E0-4B9A-4BC8-BA85-C1AD40E0A50A}"/>
                  </a:ext>
                </a:extLst>
              </p:cNvPr>
              <p:cNvSpPr/>
              <p:nvPr/>
            </p:nvSpPr>
            <p:spPr>
              <a:xfrm>
                <a:off x="984377" y="968220"/>
                <a:ext cx="2618755"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87" name="Freeform 86">
                <a:extLst>
                  <a:ext uri="{FF2B5EF4-FFF2-40B4-BE49-F238E27FC236}">
                    <a16:creationId xmlns:a16="http://schemas.microsoft.com/office/drawing/2014/main" id="{DA1A5A80-0D08-4C17-8E38-C340F9570688}"/>
                  </a:ext>
                </a:extLst>
              </p:cNvPr>
              <p:cNvSpPr/>
              <p:nvPr/>
            </p:nvSpPr>
            <p:spPr>
              <a:xfrm>
                <a:off x="2183878" y="1990333"/>
                <a:ext cx="622641"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65" name="Group 213">
              <a:extLst>
                <a:ext uri="{FF2B5EF4-FFF2-40B4-BE49-F238E27FC236}">
                  <a16:creationId xmlns:a16="http://schemas.microsoft.com/office/drawing/2014/main" id="{9C403101-A729-4AD4-8123-BFACEB65F6B4}"/>
                </a:ext>
              </a:extLst>
            </p:cNvPr>
            <p:cNvGrpSpPr>
              <a:grpSpLocks/>
            </p:cNvGrpSpPr>
            <p:nvPr/>
          </p:nvGrpSpPr>
          <p:grpSpPr bwMode="auto">
            <a:xfrm>
              <a:off x="6248400" y="2514600"/>
              <a:ext cx="2171700" cy="2362200"/>
              <a:chOff x="985421" y="968758"/>
              <a:chExt cx="2618913" cy="2848640"/>
            </a:xfrm>
          </p:grpSpPr>
          <p:sp>
            <p:nvSpPr>
              <p:cNvPr id="215" name="Freeform 214">
                <a:extLst>
                  <a:ext uri="{FF2B5EF4-FFF2-40B4-BE49-F238E27FC236}">
                    <a16:creationId xmlns:a16="http://schemas.microsoft.com/office/drawing/2014/main" id="{3C63BEDE-2A5B-4235-918C-8805EF24E804}"/>
                  </a:ext>
                </a:extLst>
              </p:cNvPr>
              <p:cNvSpPr/>
              <p:nvPr/>
            </p:nvSpPr>
            <p:spPr>
              <a:xfrm>
                <a:off x="986450" y="967503"/>
                <a:ext cx="2618755"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16" name="Freeform 215">
                <a:extLst>
                  <a:ext uri="{FF2B5EF4-FFF2-40B4-BE49-F238E27FC236}">
                    <a16:creationId xmlns:a16="http://schemas.microsoft.com/office/drawing/2014/main" id="{01C4693F-48CC-4AB4-9678-9C481677C96B}"/>
                  </a:ext>
                </a:extLst>
              </p:cNvPr>
              <p:cNvSpPr/>
              <p:nvPr/>
            </p:nvSpPr>
            <p:spPr>
              <a:xfrm>
                <a:off x="2185948" y="1989617"/>
                <a:ext cx="622641"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66" name="Group 204">
              <a:extLst>
                <a:ext uri="{FF2B5EF4-FFF2-40B4-BE49-F238E27FC236}">
                  <a16:creationId xmlns:a16="http://schemas.microsoft.com/office/drawing/2014/main" id="{5A2E1117-5780-444E-BEC6-BB44DB0B12CE}"/>
                </a:ext>
              </a:extLst>
            </p:cNvPr>
            <p:cNvGrpSpPr>
              <a:grpSpLocks/>
            </p:cNvGrpSpPr>
            <p:nvPr/>
          </p:nvGrpSpPr>
          <p:grpSpPr bwMode="auto">
            <a:xfrm>
              <a:off x="6477000" y="2667000"/>
              <a:ext cx="2171700" cy="2362200"/>
              <a:chOff x="985421" y="968758"/>
              <a:chExt cx="2618913" cy="2848640"/>
            </a:xfrm>
          </p:grpSpPr>
          <p:sp>
            <p:nvSpPr>
              <p:cNvPr id="206" name="Freeform 205">
                <a:extLst>
                  <a:ext uri="{FF2B5EF4-FFF2-40B4-BE49-F238E27FC236}">
                    <a16:creationId xmlns:a16="http://schemas.microsoft.com/office/drawing/2014/main" id="{E5728F7E-A472-44E4-9288-189FB94C2014}"/>
                  </a:ext>
                </a:extLst>
              </p:cNvPr>
              <p:cNvSpPr/>
              <p:nvPr/>
            </p:nvSpPr>
            <p:spPr>
              <a:xfrm>
                <a:off x="985469" y="969834"/>
                <a:ext cx="261875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7" name="Freeform 206">
                <a:extLst>
                  <a:ext uri="{FF2B5EF4-FFF2-40B4-BE49-F238E27FC236}">
                    <a16:creationId xmlns:a16="http://schemas.microsoft.com/office/drawing/2014/main" id="{AC913E38-FC05-4656-9FE5-475509AF126A}"/>
                  </a:ext>
                </a:extLst>
              </p:cNvPr>
              <p:cNvSpPr/>
              <p:nvPr/>
            </p:nvSpPr>
            <p:spPr>
              <a:xfrm>
                <a:off x="2184968" y="1988898"/>
                <a:ext cx="622641"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67" name="Group 210">
              <a:extLst>
                <a:ext uri="{FF2B5EF4-FFF2-40B4-BE49-F238E27FC236}">
                  <a16:creationId xmlns:a16="http://schemas.microsoft.com/office/drawing/2014/main" id="{E1FF5A56-E2F0-4EC5-94D0-5A286450463C}"/>
                </a:ext>
              </a:extLst>
            </p:cNvPr>
            <p:cNvGrpSpPr>
              <a:grpSpLocks/>
            </p:cNvGrpSpPr>
            <p:nvPr/>
          </p:nvGrpSpPr>
          <p:grpSpPr bwMode="auto">
            <a:xfrm>
              <a:off x="6705600" y="2819400"/>
              <a:ext cx="2171700" cy="2362200"/>
              <a:chOff x="985421" y="1060650"/>
              <a:chExt cx="2618913" cy="2848640"/>
            </a:xfrm>
          </p:grpSpPr>
          <p:sp>
            <p:nvSpPr>
              <p:cNvPr id="212" name="Freeform 211">
                <a:extLst>
                  <a:ext uri="{FF2B5EF4-FFF2-40B4-BE49-F238E27FC236}">
                    <a16:creationId xmlns:a16="http://schemas.microsoft.com/office/drawing/2014/main" id="{082EB3E8-7C95-4210-B60A-6F31B332B00A}"/>
                  </a:ext>
                </a:extLst>
              </p:cNvPr>
              <p:cNvSpPr/>
              <p:nvPr/>
            </p:nvSpPr>
            <p:spPr>
              <a:xfrm>
                <a:off x="984489" y="1061009"/>
                <a:ext cx="2618755"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13" name="Freeform 212">
                <a:extLst>
                  <a:ext uri="{FF2B5EF4-FFF2-40B4-BE49-F238E27FC236}">
                    <a16:creationId xmlns:a16="http://schemas.microsoft.com/office/drawing/2014/main" id="{6642A93D-883D-456B-8A2B-DE7A1AFE63C8}"/>
                  </a:ext>
                </a:extLst>
              </p:cNvPr>
              <p:cNvSpPr/>
              <p:nvPr/>
            </p:nvSpPr>
            <p:spPr>
              <a:xfrm>
                <a:off x="2183987" y="1988540"/>
                <a:ext cx="622641"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68" name="Group 207">
              <a:extLst>
                <a:ext uri="{FF2B5EF4-FFF2-40B4-BE49-F238E27FC236}">
                  <a16:creationId xmlns:a16="http://schemas.microsoft.com/office/drawing/2014/main" id="{51FAE9E2-DF40-488A-9053-9E43CDFDF2DC}"/>
                </a:ext>
              </a:extLst>
            </p:cNvPr>
            <p:cNvGrpSpPr>
              <a:grpSpLocks/>
            </p:cNvGrpSpPr>
            <p:nvPr/>
          </p:nvGrpSpPr>
          <p:grpSpPr bwMode="auto">
            <a:xfrm>
              <a:off x="6934200" y="2971800"/>
              <a:ext cx="2171700" cy="2362200"/>
              <a:chOff x="985421" y="968758"/>
              <a:chExt cx="2618913" cy="2848640"/>
            </a:xfrm>
          </p:grpSpPr>
          <p:sp>
            <p:nvSpPr>
              <p:cNvPr id="209" name="Freeform 208">
                <a:extLst>
                  <a:ext uri="{FF2B5EF4-FFF2-40B4-BE49-F238E27FC236}">
                    <a16:creationId xmlns:a16="http://schemas.microsoft.com/office/drawing/2014/main" id="{8315DA11-3A91-409C-B1D0-5D2488D66A21}"/>
                  </a:ext>
                </a:extLst>
              </p:cNvPr>
              <p:cNvSpPr/>
              <p:nvPr/>
            </p:nvSpPr>
            <p:spPr>
              <a:xfrm>
                <a:off x="986559" y="968399"/>
                <a:ext cx="2618755"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10" name="Freeform 209">
                <a:extLst>
                  <a:ext uri="{FF2B5EF4-FFF2-40B4-BE49-F238E27FC236}">
                    <a16:creationId xmlns:a16="http://schemas.microsoft.com/office/drawing/2014/main" id="{AD059207-6177-4AD6-ACDF-CD1560F5C644}"/>
                  </a:ext>
                </a:extLst>
              </p:cNvPr>
              <p:cNvSpPr/>
              <p:nvPr/>
            </p:nvSpPr>
            <p:spPr>
              <a:xfrm>
                <a:off x="2186060" y="1990514"/>
                <a:ext cx="622641"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69" name="Group 207">
              <a:extLst>
                <a:ext uri="{FF2B5EF4-FFF2-40B4-BE49-F238E27FC236}">
                  <a16:creationId xmlns:a16="http://schemas.microsoft.com/office/drawing/2014/main" id="{ED17C390-F2A9-4DF4-8C00-82FCC26657C5}"/>
                </a:ext>
              </a:extLst>
            </p:cNvPr>
            <p:cNvGrpSpPr>
              <a:grpSpLocks/>
            </p:cNvGrpSpPr>
            <p:nvPr/>
          </p:nvGrpSpPr>
          <p:grpSpPr bwMode="auto">
            <a:xfrm>
              <a:off x="7162800" y="3124200"/>
              <a:ext cx="2171700" cy="2362200"/>
              <a:chOff x="985421" y="968758"/>
              <a:chExt cx="2618913" cy="2848640"/>
            </a:xfrm>
          </p:grpSpPr>
          <p:sp>
            <p:nvSpPr>
              <p:cNvPr id="321" name="Freeform 320">
                <a:extLst>
                  <a:ext uri="{FF2B5EF4-FFF2-40B4-BE49-F238E27FC236}">
                    <a16:creationId xmlns:a16="http://schemas.microsoft.com/office/drawing/2014/main" id="{4D1FA88E-C5D1-4C3D-ACFF-194CC5E70A43}"/>
                  </a:ext>
                </a:extLst>
              </p:cNvPr>
              <p:cNvSpPr/>
              <p:nvPr/>
            </p:nvSpPr>
            <p:spPr>
              <a:xfrm>
                <a:off x="985579" y="967682"/>
                <a:ext cx="2618755"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22" name="Freeform 321">
                <a:extLst>
                  <a:ext uri="{FF2B5EF4-FFF2-40B4-BE49-F238E27FC236}">
                    <a16:creationId xmlns:a16="http://schemas.microsoft.com/office/drawing/2014/main" id="{89755A0A-10BA-43A0-B685-0DC7D45E02AF}"/>
                  </a:ext>
                </a:extLst>
              </p:cNvPr>
              <p:cNvSpPr/>
              <p:nvPr/>
            </p:nvSpPr>
            <p:spPr>
              <a:xfrm>
                <a:off x="2185079" y="1989797"/>
                <a:ext cx="622641"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5365" name="Group 48">
            <a:extLst>
              <a:ext uri="{FF2B5EF4-FFF2-40B4-BE49-F238E27FC236}">
                <a16:creationId xmlns:a16="http://schemas.microsoft.com/office/drawing/2014/main" id="{44F04614-05D2-4378-A460-6DE269EC1E2A}"/>
              </a:ext>
            </a:extLst>
          </p:cNvPr>
          <p:cNvGrpSpPr>
            <a:grpSpLocks/>
          </p:cNvGrpSpPr>
          <p:nvPr/>
        </p:nvGrpSpPr>
        <p:grpSpPr bwMode="auto">
          <a:xfrm>
            <a:off x="4629150" y="3028950"/>
            <a:ext cx="1912144" cy="1828800"/>
            <a:chOff x="5272300" y="1600200"/>
            <a:chExt cx="4062200" cy="3886200"/>
          </a:xfrm>
        </p:grpSpPr>
        <p:grpSp>
          <p:nvGrpSpPr>
            <p:cNvPr id="15" name="Group 186">
              <a:extLst>
                <a:ext uri="{FF2B5EF4-FFF2-40B4-BE49-F238E27FC236}">
                  <a16:creationId xmlns:a16="http://schemas.microsoft.com/office/drawing/2014/main" id="{9B11088D-0C6C-4F4E-A390-532CDCCA6A67}"/>
                </a:ext>
              </a:extLst>
            </p:cNvPr>
            <p:cNvGrpSpPr/>
            <p:nvPr/>
          </p:nvGrpSpPr>
          <p:grpSpPr>
            <a:xfrm>
              <a:off x="5272300" y="1600200"/>
              <a:ext cx="2171702" cy="2362200"/>
              <a:chOff x="985421" y="968758"/>
              <a:chExt cx="2618913" cy="2848640"/>
            </a:xfrm>
            <a:solidFill>
              <a:schemeClr val="bg1">
                <a:lumMod val="75000"/>
              </a:schemeClr>
            </a:solidFill>
          </p:grpSpPr>
          <p:sp>
            <p:nvSpPr>
              <p:cNvPr id="90" name="Freeform 89">
                <a:extLst>
                  <a:ext uri="{FF2B5EF4-FFF2-40B4-BE49-F238E27FC236}">
                    <a16:creationId xmlns:a16="http://schemas.microsoft.com/office/drawing/2014/main" id="{04F9C68C-34C2-48E7-AF55-574A5B0A232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92" name="Freeform 91">
                <a:extLst>
                  <a:ext uri="{FF2B5EF4-FFF2-40B4-BE49-F238E27FC236}">
                    <a16:creationId xmlns:a16="http://schemas.microsoft.com/office/drawing/2014/main" id="{D83CEDD1-F21D-4558-A5A0-ABDC8B239324}"/>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6" name="Group 189">
              <a:extLst>
                <a:ext uri="{FF2B5EF4-FFF2-40B4-BE49-F238E27FC236}">
                  <a16:creationId xmlns:a16="http://schemas.microsoft.com/office/drawing/2014/main" id="{8539255F-D266-4582-AAEE-57F8A77F4911}"/>
                </a:ext>
              </a:extLst>
            </p:cNvPr>
            <p:cNvGrpSpPr/>
            <p:nvPr/>
          </p:nvGrpSpPr>
          <p:grpSpPr>
            <a:xfrm>
              <a:off x="5386602" y="1752600"/>
              <a:ext cx="2171702" cy="2362200"/>
              <a:chOff x="985421" y="968758"/>
              <a:chExt cx="2618913" cy="2848640"/>
            </a:xfrm>
            <a:solidFill>
              <a:schemeClr val="bg1">
                <a:lumMod val="75000"/>
              </a:schemeClr>
            </a:solidFill>
          </p:grpSpPr>
          <p:sp>
            <p:nvSpPr>
              <p:cNvPr id="84" name="Freeform 83">
                <a:extLst>
                  <a:ext uri="{FF2B5EF4-FFF2-40B4-BE49-F238E27FC236}">
                    <a16:creationId xmlns:a16="http://schemas.microsoft.com/office/drawing/2014/main" id="{9B18303A-A6B2-4FDB-94B4-2595430E17A6}"/>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89" name="Freeform 88">
                <a:extLst>
                  <a:ext uri="{FF2B5EF4-FFF2-40B4-BE49-F238E27FC236}">
                    <a16:creationId xmlns:a16="http://schemas.microsoft.com/office/drawing/2014/main" id="{7787EE8E-171B-4EED-9AFD-8E411EB79A08}"/>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7" name="Group 195">
              <a:extLst>
                <a:ext uri="{FF2B5EF4-FFF2-40B4-BE49-F238E27FC236}">
                  <a16:creationId xmlns:a16="http://schemas.microsoft.com/office/drawing/2014/main" id="{FC98651C-5B1B-4416-B7D2-37ED64E55638}"/>
                </a:ext>
              </a:extLst>
            </p:cNvPr>
            <p:cNvGrpSpPr/>
            <p:nvPr/>
          </p:nvGrpSpPr>
          <p:grpSpPr>
            <a:xfrm>
              <a:off x="5539002" y="1905000"/>
              <a:ext cx="2171702" cy="2362200"/>
              <a:chOff x="985421" y="968758"/>
              <a:chExt cx="2618913" cy="2848640"/>
            </a:xfrm>
            <a:solidFill>
              <a:schemeClr val="bg1">
                <a:lumMod val="75000"/>
              </a:schemeClr>
            </a:solidFill>
          </p:grpSpPr>
          <p:sp>
            <p:nvSpPr>
              <p:cNvPr id="81" name="Freeform 80">
                <a:extLst>
                  <a:ext uri="{FF2B5EF4-FFF2-40B4-BE49-F238E27FC236}">
                    <a16:creationId xmlns:a16="http://schemas.microsoft.com/office/drawing/2014/main" id="{E0C43960-8ACB-4386-9D64-160765CF9A9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83" name="Freeform 82">
                <a:extLst>
                  <a:ext uri="{FF2B5EF4-FFF2-40B4-BE49-F238E27FC236}">
                    <a16:creationId xmlns:a16="http://schemas.microsoft.com/office/drawing/2014/main" id="{341A382C-4D0D-4051-BEF7-64084623CB2B}"/>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8" name="Group 198">
              <a:extLst>
                <a:ext uri="{FF2B5EF4-FFF2-40B4-BE49-F238E27FC236}">
                  <a16:creationId xmlns:a16="http://schemas.microsoft.com/office/drawing/2014/main" id="{D8D09600-B34E-4DD6-8AD7-2DC9C191B51B}"/>
                </a:ext>
              </a:extLst>
            </p:cNvPr>
            <p:cNvGrpSpPr/>
            <p:nvPr/>
          </p:nvGrpSpPr>
          <p:grpSpPr>
            <a:xfrm>
              <a:off x="5691402" y="2057400"/>
              <a:ext cx="2171702" cy="2362200"/>
              <a:chOff x="985421" y="968758"/>
              <a:chExt cx="2618913" cy="2848640"/>
            </a:xfrm>
            <a:solidFill>
              <a:schemeClr val="bg1">
                <a:lumMod val="75000"/>
              </a:schemeClr>
            </a:solidFill>
          </p:grpSpPr>
          <p:sp>
            <p:nvSpPr>
              <p:cNvPr id="78" name="Freeform 77">
                <a:extLst>
                  <a:ext uri="{FF2B5EF4-FFF2-40B4-BE49-F238E27FC236}">
                    <a16:creationId xmlns:a16="http://schemas.microsoft.com/office/drawing/2014/main" id="{F4051415-71EE-4ABF-8D2E-CFC795323C98}"/>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80" name="Freeform 79">
                <a:extLst>
                  <a:ext uri="{FF2B5EF4-FFF2-40B4-BE49-F238E27FC236}">
                    <a16:creationId xmlns:a16="http://schemas.microsoft.com/office/drawing/2014/main" id="{9E28AD86-8D8F-4A53-86DA-822148FDA25A}"/>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9" name="Group 201">
              <a:extLst>
                <a:ext uri="{FF2B5EF4-FFF2-40B4-BE49-F238E27FC236}">
                  <a16:creationId xmlns:a16="http://schemas.microsoft.com/office/drawing/2014/main" id="{B176E841-A448-4379-B13C-1D7F0D5B6B31}"/>
                </a:ext>
              </a:extLst>
            </p:cNvPr>
            <p:cNvGrpSpPr/>
            <p:nvPr/>
          </p:nvGrpSpPr>
          <p:grpSpPr>
            <a:xfrm>
              <a:off x="5843802" y="2209800"/>
              <a:ext cx="2171702" cy="2362200"/>
              <a:chOff x="985421" y="968758"/>
              <a:chExt cx="2618913" cy="2848640"/>
            </a:xfrm>
            <a:solidFill>
              <a:schemeClr val="bg1">
                <a:lumMod val="75000"/>
              </a:schemeClr>
            </a:solidFill>
          </p:grpSpPr>
          <p:sp>
            <p:nvSpPr>
              <p:cNvPr id="75" name="Freeform 74">
                <a:extLst>
                  <a:ext uri="{FF2B5EF4-FFF2-40B4-BE49-F238E27FC236}">
                    <a16:creationId xmlns:a16="http://schemas.microsoft.com/office/drawing/2014/main" id="{5E9D8969-36E3-4D3E-B655-E4FA225FFB0B}"/>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77" name="Freeform 76">
                <a:extLst>
                  <a:ext uri="{FF2B5EF4-FFF2-40B4-BE49-F238E27FC236}">
                    <a16:creationId xmlns:a16="http://schemas.microsoft.com/office/drawing/2014/main" id="{F2BD290F-498E-4165-9A14-F9135A4C6C17}"/>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41" name="Group 84">
              <a:extLst>
                <a:ext uri="{FF2B5EF4-FFF2-40B4-BE49-F238E27FC236}">
                  <a16:creationId xmlns:a16="http://schemas.microsoft.com/office/drawing/2014/main" id="{D91EDFF8-0B17-4AA1-AE39-388E85C47863}"/>
                </a:ext>
              </a:extLst>
            </p:cNvPr>
            <p:cNvGrpSpPr>
              <a:grpSpLocks/>
            </p:cNvGrpSpPr>
            <p:nvPr/>
          </p:nvGrpSpPr>
          <p:grpSpPr bwMode="auto">
            <a:xfrm>
              <a:off x="6019800" y="2362200"/>
              <a:ext cx="2171700" cy="2362200"/>
              <a:chOff x="985421" y="968758"/>
              <a:chExt cx="2618913" cy="2848640"/>
            </a:xfrm>
          </p:grpSpPr>
          <p:sp>
            <p:nvSpPr>
              <p:cNvPr id="73" name="Freeform 72">
                <a:extLst>
                  <a:ext uri="{FF2B5EF4-FFF2-40B4-BE49-F238E27FC236}">
                    <a16:creationId xmlns:a16="http://schemas.microsoft.com/office/drawing/2014/main" id="{3CC2E412-8B1B-4DB5-9AAD-962B93E27EB9}"/>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74" name="Freeform 73">
                <a:extLst>
                  <a:ext uri="{FF2B5EF4-FFF2-40B4-BE49-F238E27FC236}">
                    <a16:creationId xmlns:a16="http://schemas.microsoft.com/office/drawing/2014/main" id="{14BA671E-AA62-406B-9F0C-745A7957BE89}"/>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42" name="Group 213">
              <a:extLst>
                <a:ext uri="{FF2B5EF4-FFF2-40B4-BE49-F238E27FC236}">
                  <a16:creationId xmlns:a16="http://schemas.microsoft.com/office/drawing/2014/main" id="{9C6431CB-9F91-4ACE-83F6-B822ECE8C0CC}"/>
                </a:ext>
              </a:extLst>
            </p:cNvPr>
            <p:cNvGrpSpPr>
              <a:grpSpLocks/>
            </p:cNvGrpSpPr>
            <p:nvPr/>
          </p:nvGrpSpPr>
          <p:grpSpPr bwMode="auto">
            <a:xfrm>
              <a:off x="6248400" y="2514600"/>
              <a:ext cx="2171700" cy="2362200"/>
              <a:chOff x="985421" y="968758"/>
              <a:chExt cx="2618913" cy="2848640"/>
            </a:xfrm>
          </p:grpSpPr>
          <p:sp>
            <p:nvSpPr>
              <p:cNvPr id="71" name="Freeform 70">
                <a:extLst>
                  <a:ext uri="{FF2B5EF4-FFF2-40B4-BE49-F238E27FC236}">
                    <a16:creationId xmlns:a16="http://schemas.microsoft.com/office/drawing/2014/main" id="{D621851E-259A-4D97-83F8-A54CA756612E}"/>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72" name="Freeform 71">
                <a:extLst>
                  <a:ext uri="{FF2B5EF4-FFF2-40B4-BE49-F238E27FC236}">
                    <a16:creationId xmlns:a16="http://schemas.microsoft.com/office/drawing/2014/main" id="{0C67BE66-AD9F-4A2C-B90C-FF6AFA150D7C}"/>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43" name="Group 204">
              <a:extLst>
                <a:ext uri="{FF2B5EF4-FFF2-40B4-BE49-F238E27FC236}">
                  <a16:creationId xmlns:a16="http://schemas.microsoft.com/office/drawing/2014/main" id="{5BF052EE-AE64-4261-B744-6716A715B033}"/>
                </a:ext>
              </a:extLst>
            </p:cNvPr>
            <p:cNvGrpSpPr>
              <a:grpSpLocks/>
            </p:cNvGrpSpPr>
            <p:nvPr/>
          </p:nvGrpSpPr>
          <p:grpSpPr bwMode="auto">
            <a:xfrm>
              <a:off x="6477000" y="2667000"/>
              <a:ext cx="2171700" cy="2362200"/>
              <a:chOff x="985421" y="968758"/>
              <a:chExt cx="2618913" cy="2848640"/>
            </a:xfrm>
          </p:grpSpPr>
          <p:sp>
            <p:nvSpPr>
              <p:cNvPr id="68" name="Freeform 67">
                <a:extLst>
                  <a:ext uri="{FF2B5EF4-FFF2-40B4-BE49-F238E27FC236}">
                    <a16:creationId xmlns:a16="http://schemas.microsoft.com/office/drawing/2014/main" id="{C2219860-4FC5-45B1-98B8-E1886FD40B26}"/>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69" name="Freeform 68">
                <a:extLst>
                  <a:ext uri="{FF2B5EF4-FFF2-40B4-BE49-F238E27FC236}">
                    <a16:creationId xmlns:a16="http://schemas.microsoft.com/office/drawing/2014/main" id="{FC7A76A2-3F7E-4510-95E3-27BF1827D5BE}"/>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44" name="Group 210">
              <a:extLst>
                <a:ext uri="{FF2B5EF4-FFF2-40B4-BE49-F238E27FC236}">
                  <a16:creationId xmlns:a16="http://schemas.microsoft.com/office/drawing/2014/main" id="{04BFA8F4-3DC2-41F3-B308-8907859419BE}"/>
                </a:ext>
              </a:extLst>
            </p:cNvPr>
            <p:cNvGrpSpPr>
              <a:grpSpLocks/>
            </p:cNvGrpSpPr>
            <p:nvPr/>
          </p:nvGrpSpPr>
          <p:grpSpPr bwMode="auto">
            <a:xfrm>
              <a:off x="6705600" y="2819400"/>
              <a:ext cx="2171700" cy="2362200"/>
              <a:chOff x="985421" y="1060650"/>
              <a:chExt cx="2618913" cy="2848640"/>
            </a:xfrm>
          </p:grpSpPr>
          <p:sp>
            <p:nvSpPr>
              <p:cNvPr id="65" name="Freeform 64">
                <a:extLst>
                  <a:ext uri="{FF2B5EF4-FFF2-40B4-BE49-F238E27FC236}">
                    <a16:creationId xmlns:a16="http://schemas.microsoft.com/office/drawing/2014/main" id="{5EA910FF-3247-49AC-B592-DB0B5D08BBC2}"/>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66" name="Freeform 65">
                <a:extLst>
                  <a:ext uri="{FF2B5EF4-FFF2-40B4-BE49-F238E27FC236}">
                    <a16:creationId xmlns:a16="http://schemas.microsoft.com/office/drawing/2014/main" id="{80879076-4F57-4EB7-9F99-99AFFD43B576}"/>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45" name="Group 207">
              <a:extLst>
                <a:ext uri="{FF2B5EF4-FFF2-40B4-BE49-F238E27FC236}">
                  <a16:creationId xmlns:a16="http://schemas.microsoft.com/office/drawing/2014/main" id="{99F791DA-902F-4EA1-8464-626AA3FA7B7A}"/>
                </a:ext>
              </a:extLst>
            </p:cNvPr>
            <p:cNvGrpSpPr>
              <a:grpSpLocks/>
            </p:cNvGrpSpPr>
            <p:nvPr/>
          </p:nvGrpSpPr>
          <p:grpSpPr bwMode="auto">
            <a:xfrm>
              <a:off x="6934200" y="2971800"/>
              <a:ext cx="2171700" cy="2362200"/>
              <a:chOff x="985421" y="968758"/>
              <a:chExt cx="2618913" cy="2848640"/>
            </a:xfrm>
          </p:grpSpPr>
          <p:sp>
            <p:nvSpPr>
              <p:cNvPr id="63" name="Freeform 62">
                <a:extLst>
                  <a:ext uri="{FF2B5EF4-FFF2-40B4-BE49-F238E27FC236}">
                    <a16:creationId xmlns:a16="http://schemas.microsoft.com/office/drawing/2014/main" id="{D8C92665-5422-4DF0-AD5A-38178403520B}"/>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64" name="Freeform 63">
                <a:extLst>
                  <a:ext uri="{FF2B5EF4-FFF2-40B4-BE49-F238E27FC236}">
                    <a16:creationId xmlns:a16="http://schemas.microsoft.com/office/drawing/2014/main" id="{563642EA-1CCE-4A39-88BD-B15B837B32AA}"/>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46" name="Group 207">
              <a:extLst>
                <a:ext uri="{FF2B5EF4-FFF2-40B4-BE49-F238E27FC236}">
                  <a16:creationId xmlns:a16="http://schemas.microsoft.com/office/drawing/2014/main" id="{19CB71EA-4F0D-4B9A-B102-07EB86A1750F}"/>
                </a:ext>
              </a:extLst>
            </p:cNvPr>
            <p:cNvGrpSpPr>
              <a:grpSpLocks/>
            </p:cNvGrpSpPr>
            <p:nvPr/>
          </p:nvGrpSpPr>
          <p:grpSpPr bwMode="auto">
            <a:xfrm>
              <a:off x="7162800" y="3124200"/>
              <a:ext cx="2171700" cy="2362200"/>
              <a:chOff x="985421" y="968758"/>
              <a:chExt cx="2618913" cy="2848640"/>
            </a:xfrm>
          </p:grpSpPr>
          <p:sp>
            <p:nvSpPr>
              <p:cNvPr id="61" name="Freeform 60">
                <a:extLst>
                  <a:ext uri="{FF2B5EF4-FFF2-40B4-BE49-F238E27FC236}">
                    <a16:creationId xmlns:a16="http://schemas.microsoft.com/office/drawing/2014/main" id="{8EF567D1-3F85-4B08-A14A-E364C5E9D0D9}"/>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62" name="Freeform 61">
                <a:extLst>
                  <a:ext uri="{FF2B5EF4-FFF2-40B4-BE49-F238E27FC236}">
                    <a16:creationId xmlns:a16="http://schemas.microsoft.com/office/drawing/2014/main" id="{F9025BD0-7DF2-4DBE-89E4-980E6B3B73E8}"/>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5366" name="Group 92">
            <a:extLst>
              <a:ext uri="{FF2B5EF4-FFF2-40B4-BE49-F238E27FC236}">
                <a16:creationId xmlns:a16="http://schemas.microsoft.com/office/drawing/2014/main" id="{84234102-DDA0-4A51-A53F-5E4817C8C0A2}"/>
              </a:ext>
            </a:extLst>
          </p:cNvPr>
          <p:cNvGrpSpPr>
            <a:grpSpLocks/>
          </p:cNvGrpSpPr>
          <p:nvPr/>
        </p:nvGrpSpPr>
        <p:grpSpPr bwMode="auto">
          <a:xfrm>
            <a:off x="3600450" y="3028950"/>
            <a:ext cx="1912144" cy="1828800"/>
            <a:chOff x="5272300" y="1600200"/>
            <a:chExt cx="4062200" cy="3886200"/>
          </a:xfrm>
        </p:grpSpPr>
        <p:grpSp>
          <p:nvGrpSpPr>
            <p:cNvPr id="27" name="Group 186">
              <a:extLst>
                <a:ext uri="{FF2B5EF4-FFF2-40B4-BE49-F238E27FC236}">
                  <a16:creationId xmlns:a16="http://schemas.microsoft.com/office/drawing/2014/main" id="{CE16F6BB-FF53-40B6-94D3-8F7E5EE39385}"/>
                </a:ext>
              </a:extLst>
            </p:cNvPr>
            <p:cNvGrpSpPr/>
            <p:nvPr/>
          </p:nvGrpSpPr>
          <p:grpSpPr>
            <a:xfrm>
              <a:off x="5272300" y="1600200"/>
              <a:ext cx="2171702" cy="2362200"/>
              <a:chOff x="985421" y="968758"/>
              <a:chExt cx="2618913" cy="2848640"/>
            </a:xfrm>
            <a:solidFill>
              <a:schemeClr val="bg1">
                <a:lumMod val="75000"/>
              </a:schemeClr>
            </a:solidFill>
          </p:grpSpPr>
          <p:sp>
            <p:nvSpPr>
              <p:cNvPr id="126" name="Freeform 125">
                <a:extLst>
                  <a:ext uri="{FF2B5EF4-FFF2-40B4-BE49-F238E27FC236}">
                    <a16:creationId xmlns:a16="http://schemas.microsoft.com/office/drawing/2014/main" id="{E2D349F2-FD5D-42A3-8733-252AB71B05FB}"/>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7" name="Freeform 126">
                <a:extLst>
                  <a:ext uri="{FF2B5EF4-FFF2-40B4-BE49-F238E27FC236}">
                    <a16:creationId xmlns:a16="http://schemas.microsoft.com/office/drawing/2014/main" id="{33ABAAF0-1AC1-4109-A83D-90DD05ED2A9C}"/>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28" name="Group 189">
              <a:extLst>
                <a:ext uri="{FF2B5EF4-FFF2-40B4-BE49-F238E27FC236}">
                  <a16:creationId xmlns:a16="http://schemas.microsoft.com/office/drawing/2014/main" id="{70D22559-D545-4B35-914F-24DC168679EE}"/>
                </a:ext>
              </a:extLst>
            </p:cNvPr>
            <p:cNvGrpSpPr/>
            <p:nvPr/>
          </p:nvGrpSpPr>
          <p:grpSpPr>
            <a:xfrm>
              <a:off x="5386602" y="1752600"/>
              <a:ext cx="2171702" cy="2362200"/>
              <a:chOff x="985421" y="968758"/>
              <a:chExt cx="2618913" cy="2848640"/>
            </a:xfrm>
            <a:solidFill>
              <a:schemeClr val="bg1">
                <a:lumMod val="75000"/>
              </a:schemeClr>
            </a:solidFill>
          </p:grpSpPr>
          <p:sp>
            <p:nvSpPr>
              <p:cNvPr id="124" name="Freeform 123">
                <a:extLst>
                  <a:ext uri="{FF2B5EF4-FFF2-40B4-BE49-F238E27FC236}">
                    <a16:creationId xmlns:a16="http://schemas.microsoft.com/office/drawing/2014/main" id="{E8C4C0C2-4C01-4C55-AA6E-FE470237FCC1}"/>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5" name="Freeform 124">
                <a:extLst>
                  <a:ext uri="{FF2B5EF4-FFF2-40B4-BE49-F238E27FC236}">
                    <a16:creationId xmlns:a16="http://schemas.microsoft.com/office/drawing/2014/main" id="{BAD655AA-DECC-4BEC-B1DD-9A47F899F27C}"/>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29" name="Group 195">
              <a:extLst>
                <a:ext uri="{FF2B5EF4-FFF2-40B4-BE49-F238E27FC236}">
                  <a16:creationId xmlns:a16="http://schemas.microsoft.com/office/drawing/2014/main" id="{7E7A26C9-D9CA-4B43-8829-E2CC92391FF2}"/>
                </a:ext>
              </a:extLst>
            </p:cNvPr>
            <p:cNvGrpSpPr/>
            <p:nvPr/>
          </p:nvGrpSpPr>
          <p:grpSpPr>
            <a:xfrm>
              <a:off x="5539002" y="1905000"/>
              <a:ext cx="2171702" cy="2362200"/>
              <a:chOff x="985421" y="968758"/>
              <a:chExt cx="2618913" cy="2848640"/>
            </a:xfrm>
            <a:solidFill>
              <a:schemeClr val="bg1">
                <a:lumMod val="75000"/>
              </a:schemeClr>
            </a:solidFill>
          </p:grpSpPr>
          <p:sp>
            <p:nvSpPr>
              <p:cNvPr id="122" name="Freeform 121">
                <a:extLst>
                  <a:ext uri="{FF2B5EF4-FFF2-40B4-BE49-F238E27FC236}">
                    <a16:creationId xmlns:a16="http://schemas.microsoft.com/office/drawing/2014/main" id="{B97A727B-0176-4234-8EA0-2CCB428CD7FE}"/>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3" name="Freeform 122">
                <a:extLst>
                  <a:ext uri="{FF2B5EF4-FFF2-40B4-BE49-F238E27FC236}">
                    <a16:creationId xmlns:a16="http://schemas.microsoft.com/office/drawing/2014/main" id="{8CD656F3-FC68-4A02-87F8-AD29BD8AB0B3}"/>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30" name="Group 198">
              <a:extLst>
                <a:ext uri="{FF2B5EF4-FFF2-40B4-BE49-F238E27FC236}">
                  <a16:creationId xmlns:a16="http://schemas.microsoft.com/office/drawing/2014/main" id="{BA57C6BB-7D56-4AD4-B032-F71841222A95}"/>
                </a:ext>
              </a:extLst>
            </p:cNvPr>
            <p:cNvGrpSpPr/>
            <p:nvPr/>
          </p:nvGrpSpPr>
          <p:grpSpPr>
            <a:xfrm>
              <a:off x="5691402" y="2057400"/>
              <a:ext cx="2171702" cy="2362200"/>
              <a:chOff x="985421" y="968758"/>
              <a:chExt cx="2618913" cy="2848640"/>
            </a:xfrm>
            <a:solidFill>
              <a:schemeClr val="bg1">
                <a:lumMod val="75000"/>
              </a:schemeClr>
            </a:solidFill>
          </p:grpSpPr>
          <p:sp>
            <p:nvSpPr>
              <p:cNvPr id="120" name="Freeform 119">
                <a:extLst>
                  <a:ext uri="{FF2B5EF4-FFF2-40B4-BE49-F238E27FC236}">
                    <a16:creationId xmlns:a16="http://schemas.microsoft.com/office/drawing/2014/main" id="{0BF75F34-3821-43C8-B70F-B347D7EEAA7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1" name="Freeform 120">
                <a:extLst>
                  <a:ext uri="{FF2B5EF4-FFF2-40B4-BE49-F238E27FC236}">
                    <a16:creationId xmlns:a16="http://schemas.microsoft.com/office/drawing/2014/main" id="{A2D37360-C503-4EE0-A37C-C5F365282ECA}"/>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31" name="Group 201">
              <a:extLst>
                <a:ext uri="{FF2B5EF4-FFF2-40B4-BE49-F238E27FC236}">
                  <a16:creationId xmlns:a16="http://schemas.microsoft.com/office/drawing/2014/main" id="{F252A0FC-C0BD-4EBE-900E-819E10577DE2}"/>
                </a:ext>
              </a:extLst>
            </p:cNvPr>
            <p:cNvGrpSpPr/>
            <p:nvPr/>
          </p:nvGrpSpPr>
          <p:grpSpPr>
            <a:xfrm>
              <a:off x="5843802" y="2209800"/>
              <a:ext cx="2171702" cy="2362200"/>
              <a:chOff x="985421" y="968758"/>
              <a:chExt cx="2618913" cy="2848640"/>
            </a:xfrm>
            <a:solidFill>
              <a:schemeClr val="bg1">
                <a:lumMod val="75000"/>
              </a:schemeClr>
            </a:solidFill>
          </p:grpSpPr>
          <p:sp>
            <p:nvSpPr>
              <p:cNvPr id="118" name="Freeform 117">
                <a:extLst>
                  <a:ext uri="{FF2B5EF4-FFF2-40B4-BE49-F238E27FC236}">
                    <a16:creationId xmlns:a16="http://schemas.microsoft.com/office/drawing/2014/main" id="{F42EAF81-B9E6-4412-994C-AA2600D4447F}"/>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19" name="Freeform 118">
                <a:extLst>
                  <a:ext uri="{FF2B5EF4-FFF2-40B4-BE49-F238E27FC236}">
                    <a16:creationId xmlns:a16="http://schemas.microsoft.com/office/drawing/2014/main" id="{D66238AB-4678-4FA9-9F7F-3C762C92DA8C}"/>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18" name="Group 84">
              <a:extLst>
                <a:ext uri="{FF2B5EF4-FFF2-40B4-BE49-F238E27FC236}">
                  <a16:creationId xmlns:a16="http://schemas.microsoft.com/office/drawing/2014/main" id="{EBBB5A82-3F42-49C4-BE48-CEB9EA11AD76}"/>
                </a:ext>
              </a:extLst>
            </p:cNvPr>
            <p:cNvGrpSpPr>
              <a:grpSpLocks/>
            </p:cNvGrpSpPr>
            <p:nvPr/>
          </p:nvGrpSpPr>
          <p:grpSpPr bwMode="auto">
            <a:xfrm>
              <a:off x="6019800" y="2362200"/>
              <a:ext cx="2171700" cy="2362200"/>
              <a:chOff x="985421" y="968758"/>
              <a:chExt cx="2618913" cy="2848640"/>
            </a:xfrm>
          </p:grpSpPr>
          <p:sp>
            <p:nvSpPr>
              <p:cNvPr id="116" name="Freeform 115">
                <a:extLst>
                  <a:ext uri="{FF2B5EF4-FFF2-40B4-BE49-F238E27FC236}">
                    <a16:creationId xmlns:a16="http://schemas.microsoft.com/office/drawing/2014/main" id="{B84B35E0-91EB-4C54-B169-119058287D6D}"/>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17" name="Freeform 116">
                <a:extLst>
                  <a:ext uri="{FF2B5EF4-FFF2-40B4-BE49-F238E27FC236}">
                    <a16:creationId xmlns:a16="http://schemas.microsoft.com/office/drawing/2014/main" id="{33A2E389-B084-4E4C-8BEB-C18AB898928F}"/>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19" name="Group 213">
              <a:extLst>
                <a:ext uri="{FF2B5EF4-FFF2-40B4-BE49-F238E27FC236}">
                  <a16:creationId xmlns:a16="http://schemas.microsoft.com/office/drawing/2014/main" id="{9D326942-EB4F-4D64-9C61-AD41015FB9CD}"/>
                </a:ext>
              </a:extLst>
            </p:cNvPr>
            <p:cNvGrpSpPr>
              <a:grpSpLocks/>
            </p:cNvGrpSpPr>
            <p:nvPr/>
          </p:nvGrpSpPr>
          <p:grpSpPr bwMode="auto">
            <a:xfrm>
              <a:off x="6248400" y="2514600"/>
              <a:ext cx="2171700" cy="2362200"/>
              <a:chOff x="985421" y="968758"/>
              <a:chExt cx="2618913" cy="2848640"/>
            </a:xfrm>
          </p:grpSpPr>
          <p:sp>
            <p:nvSpPr>
              <p:cNvPr id="114" name="Freeform 113">
                <a:extLst>
                  <a:ext uri="{FF2B5EF4-FFF2-40B4-BE49-F238E27FC236}">
                    <a16:creationId xmlns:a16="http://schemas.microsoft.com/office/drawing/2014/main" id="{22C7DE34-3229-48FC-8FFC-33C983E70B12}"/>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15" name="Freeform 114">
                <a:extLst>
                  <a:ext uri="{FF2B5EF4-FFF2-40B4-BE49-F238E27FC236}">
                    <a16:creationId xmlns:a16="http://schemas.microsoft.com/office/drawing/2014/main" id="{2C3BD0B0-37CF-41E2-A330-29B5F24512A9}"/>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20" name="Group 204">
              <a:extLst>
                <a:ext uri="{FF2B5EF4-FFF2-40B4-BE49-F238E27FC236}">
                  <a16:creationId xmlns:a16="http://schemas.microsoft.com/office/drawing/2014/main" id="{69E13C78-CD90-4932-BF73-9078855AACD9}"/>
                </a:ext>
              </a:extLst>
            </p:cNvPr>
            <p:cNvGrpSpPr>
              <a:grpSpLocks/>
            </p:cNvGrpSpPr>
            <p:nvPr/>
          </p:nvGrpSpPr>
          <p:grpSpPr bwMode="auto">
            <a:xfrm>
              <a:off x="6477000" y="2667000"/>
              <a:ext cx="2171700" cy="2362200"/>
              <a:chOff x="985421" y="968758"/>
              <a:chExt cx="2618913" cy="2848640"/>
            </a:xfrm>
          </p:grpSpPr>
          <p:sp>
            <p:nvSpPr>
              <p:cNvPr id="112" name="Freeform 111">
                <a:extLst>
                  <a:ext uri="{FF2B5EF4-FFF2-40B4-BE49-F238E27FC236}">
                    <a16:creationId xmlns:a16="http://schemas.microsoft.com/office/drawing/2014/main" id="{FC29588D-DFAD-472E-9093-6649BEF80E71}"/>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13" name="Freeform 112">
                <a:extLst>
                  <a:ext uri="{FF2B5EF4-FFF2-40B4-BE49-F238E27FC236}">
                    <a16:creationId xmlns:a16="http://schemas.microsoft.com/office/drawing/2014/main" id="{0D28593D-05E6-441C-8F1D-216F4FA49CF5}"/>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21" name="Group 210">
              <a:extLst>
                <a:ext uri="{FF2B5EF4-FFF2-40B4-BE49-F238E27FC236}">
                  <a16:creationId xmlns:a16="http://schemas.microsoft.com/office/drawing/2014/main" id="{88C23D00-CAA2-48C4-B7F0-EEEC85683539}"/>
                </a:ext>
              </a:extLst>
            </p:cNvPr>
            <p:cNvGrpSpPr>
              <a:grpSpLocks/>
            </p:cNvGrpSpPr>
            <p:nvPr/>
          </p:nvGrpSpPr>
          <p:grpSpPr bwMode="auto">
            <a:xfrm>
              <a:off x="6705600" y="2819400"/>
              <a:ext cx="2171700" cy="2362200"/>
              <a:chOff x="985421" y="1060650"/>
              <a:chExt cx="2618913" cy="2848640"/>
            </a:xfrm>
          </p:grpSpPr>
          <p:sp>
            <p:nvSpPr>
              <p:cNvPr id="110" name="Freeform 109">
                <a:extLst>
                  <a:ext uri="{FF2B5EF4-FFF2-40B4-BE49-F238E27FC236}">
                    <a16:creationId xmlns:a16="http://schemas.microsoft.com/office/drawing/2014/main" id="{E3E03CC9-B8D9-4C93-AC45-49E37783665C}"/>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11" name="Freeform 110">
                <a:extLst>
                  <a:ext uri="{FF2B5EF4-FFF2-40B4-BE49-F238E27FC236}">
                    <a16:creationId xmlns:a16="http://schemas.microsoft.com/office/drawing/2014/main" id="{B9EF0BC9-4B0E-4825-A446-B18764BFEEBA}"/>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22" name="Group 207">
              <a:extLst>
                <a:ext uri="{FF2B5EF4-FFF2-40B4-BE49-F238E27FC236}">
                  <a16:creationId xmlns:a16="http://schemas.microsoft.com/office/drawing/2014/main" id="{4CF3D996-F4F3-4EB6-9EFE-4398E230CEB6}"/>
                </a:ext>
              </a:extLst>
            </p:cNvPr>
            <p:cNvGrpSpPr>
              <a:grpSpLocks/>
            </p:cNvGrpSpPr>
            <p:nvPr/>
          </p:nvGrpSpPr>
          <p:grpSpPr bwMode="auto">
            <a:xfrm>
              <a:off x="6934200" y="2971800"/>
              <a:ext cx="2171700" cy="2362200"/>
              <a:chOff x="985421" y="968758"/>
              <a:chExt cx="2618913" cy="2848640"/>
            </a:xfrm>
          </p:grpSpPr>
          <p:sp>
            <p:nvSpPr>
              <p:cNvPr id="108" name="Freeform 107">
                <a:extLst>
                  <a:ext uri="{FF2B5EF4-FFF2-40B4-BE49-F238E27FC236}">
                    <a16:creationId xmlns:a16="http://schemas.microsoft.com/office/drawing/2014/main" id="{A61555AF-F674-4B64-AD56-4ED3045DACA8}"/>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09" name="Freeform 108">
                <a:extLst>
                  <a:ext uri="{FF2B5EF4-FFF2-40B4-BE49-F238E27FC236}">
                    <a16:creationId xmlns:a16="http://schemas.microsoft.com/office/drawing/2014/main" id="{CF73B3D8-A7E3-4582-A7E4-959AF6C95116}"/>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23" name="Group 207">
              <a:extLst>
                <a:ext uri="{FF2B5EF4-FFF2-40B4-BE49-F238E27FC236}">
                  <a16:creationId xmlns:a16="http://schemas.microsoft.com/office/drawing/2014/main" id="{4E7E4CEC-E223-4446-A96C-C51152B6BDF7}"/>
                </a:ext>
              </a:extLst>
            </p:cNvPr>
            <p:cNvGrpSpPr>
              <a:grpSpLocks/>
            </p:cNvGrpSpPr>
            <p:nvPr/>
          </p:nvGrpSpPr>
          <p:grpSpPr bwMode="auto">
            <a:xfrm>
              <a:off x="7162800" y="3124200"/>
              <a:ext cx="2171700" cy="2362200"/>
              <a:chOff x="985421" y="968758"/>
              <a:chExt cx="2618913" cy="2848640"/>
            </a:xfrm>
          </p:grpSpPr>
          <p:sp>
            <p:nvSpPr>
              <p:cNvPr id="106" name="Freeform 105">
                <a:extLst>
                  <a:ext uri="{FF2B5EF4-FFF2-40B4-BE49-F238E27FC236}">
                    <a16:creationId xmlns:a16="http://schemas.microsoft.com/office/drawing/2014/main" id="{6E7AF6D8-D9BC-4C8D-9B28-8ED565877A53}"/>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07" name="Freeform 106">
                <a:extLst>
                  <a:ext uri="{FF2B5EF4-FFF2-40B4-BE49-F238E27FC236}">
                    <a16:creationId xmlns:a16="http://schemas.microsoft.com/office/drawing/2014/main" id="{AE3ED3D7-52DB-4B53-9168-2DB3A38AA6FA}"/>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5367" name="Group 127">
            <a:extLst>
              <a:ext uri="{FF2B5EF4-FFF2-40B4-BE49-F238E27FC236}">
                <a16:creationId xmlns:a16="http://schemas.microsoft.com/office/drawing/2014/main" id="{ECCE22C6-AD90-4C1D-BFBD-7D66B5B190E6}"/>
              </a:ext>
            </a:extLst>
          </p:cNvPr>
          <p:cNvGrpSpPr>
            <a:grpSpLocks/>
          </p:cNvGrpSpPr>
          <p:nvPr/>
        </p:nvGrpSpPr>
        <p:grpSpPr bwMode="auto">
          <a:xfrm>
            <a:off x="2514600" y="3028950"/>
            <a:ext cx="1912144" cy="1828800"/>
            <a:chOff x="5272300" y="1600200"/>
            <a:chExt cx="4062200" cy="3886200"/>
          </a:xfrm>
        </p:grpSpPr>
        <p:grpSp>
          <p:nvGrpSpPr>
            <p:cNvPr id="39" name="Group 186">
              <a:extLst>
                <a:ext uri="{FF2B5EF4-FFF2-40B4-BE49-F238E27FC236}">
                  <a16:creationId xmlns:a16="http://schemas.microsoft.com/office/drawing/2014/main" id="{D4EDE03B-02F6-4E05-932B-B23E65229EF7}"/>
                </a:ext>
              </a:extLst>
            </p:cNvPr>
            <p:cNvGrpSpPr/>
            <p:nvPr/>
          </p:nvGrpSpPr>
          <p:grpSpPr>
            <a:xfrm>
              <a:off x="5272300" y="1600200"/>
              <a:ext cx="2171702" cy="2362200"/>
              <a:chOff x="985421" y="968758"/>
              <a:chExt cx="2618913" cy="2848640"/>
            </a:xfrm>
            <a:solidFill>
              <a:schemeClr val="bg1">
                <a:lumMod val="75000"/>
              </a:schemeClr>
            </a:solidFill>
          </p:grpSpPr>
          <p:sp>
            <p:nvSpPr>
              <p:cNvPr id="160" name="Freeform 159">
                <a:extLst>
                  <a:ext uri="{FF2B5EF4-FFF2-40B4-BE49-F238E27FC236}">
                    <a16:creationId xmlns:a16="http://schemas.microsoft.com/office/drawing/2014/main" id="{3CF23F7E-8285-41C3-98D1-BC34DD35EED4}"/>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61" name="Freeform 160">
                <a:extLst>
                  <a:ext uri="{FF2B5EF4-FFF2-40B4-BE49-F238E27FC236}">
                    <a16:creationId xmlns:a16="http://schemas.microsoft.com/office/drawing/2014/main" id="{82CAD731-EC5A-402B-A600-7D0A5EEDBF53}"/>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40" name="Group 189">
              <a:extLst>
                <a:ext uri="{FF2B5EF4-FFF2-40B4-BE49-F238E27FC236}">
                  <a16:creationId xmlns:a16="http://schemas.microsoft.com/office/drawing/2014/main" id="{C46BAB17-5B5C-4338-A83F-37793829664E}"/>
                </a:ext>
              </a:extLst>
            </p:cNvPr>
            <p:cNvGrpSpPr/>
            <p:nvPr/>
          </p:nvGrpSpPr>
          <p:grpSpPr>
            <a:xfrm>
              <a:off x="5386602" y="1752600"/>
              <a:ext cx="2171702" cy="2362200"/>
              <a:chOff x="985421" y="968758"/>
              <a:chExt cx="2618913" cy="2848640"/>
            </a:xfrm>
            <a:solidFill>
              <a:schemeClr val="bg1">
                <a:lumMod val="75000"/>
              </a:schemeClr>
            </a:solidFill>
          </p:grpSpPr>
          <p:sp>
            <p:nvSpPr>
              <p:cNvPr id="158" name="Freeform 157">
                <a:extLst>
                  <a:ext uri="{FF2B5EF4-FFF2-40B4-BE49-F238E27FC236}">
                    <a16:creationId xmlns:a16="http://schemas.microsoft.com/office/drawing/2014/main" id="{36B33CC1-FF71-46B0-9862-B96084D0A8A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9" name="Freeform 158">
                <a:extLst>
                  <a:ext uri="{FF2B5EF4-FFF2-40B4-BE49-F238E27FC236}">
                    <a16:creationId xmlns:a16="http://schemas.microsoft.com/office/drawing/2014/main" id="{090F88C6-410D-4472-A1C0-B9E82142863C}"/>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41" name="Group 195">
              <a:extLst>
                <a:ext uri="{FF2B5EF4-FFF2-40B4-BE49-F238E27FC236}">
                  <a16:creationId xmlns:a16="http://schemas.microsoft.com/office/drawing/2014/main" id="{6850A20A-DEFE-4F03-A3B9-4D1C5F57B8B8}"/>
                </a:ext>
              </a:extLst>
            </p:cNvPr>
            <p:cNvGrpSpPr/>
            <p:nvPr/>
          </p:nvGrpSpPr>
          <p:grpSpPr>
            <a:xfrm>
              <a:off x="5539002" y="1905000"/>
              <a:ext cx="2171702" cy="2362200"/>
              <a:chOff x="985421" y="968758"/>
              <a:chExt cx="2618913" cy="2848640"/>
            </a:xfrm>
            <a:solidFill>
              <a:schemeClr val="bg1">
                <a:lumMod val="75000"/>
              </a:schemeClr>
            </a:solidFill>
          </p:grpSpPr>
          <p:sp>
            <p:nvSpPr>
              <p:cNvPr id="156" name="Freeform 155">
                <a:extLst>
                  <a:ext uri="{FF2B5EF4-FFF2-40B4-BE49-F238E27FC236}">
                    <a16:creationId xmlns:a16="http://schemas.microsoft.com/office/drawing/2014/main" id="{BE1CFF38-6FB7-4ABF-AC9B-DD2AD4A754A7}"/>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7" name="Freeform 156">
                <a:extLst>
                  <a:ext uri="{FF2B5EF4-FFF2-40B4-BE49-F238E27FC236}">
                    <a16:creationId xmlns:a16="http://schemas.microsoft.com/office/drawing/2014/main" id="{47206CC5-2F2C-4FFC-B9AE-1086A63D763F}"/>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42" name="Group 198">
              <a:extLst>
                <a:ext uri="{FF2B5EF4-FFF2-40B4-BE49-F238E27FC236}">
                  <a16:creationId xmlns:a16="http://schemas.microsoft.com/office/drawing/2014/main" id="{AC1265FB-77CA-4A44-9C68-ED71C87F18E8}"/>
                </a:ext>
              </a:extLst>
            </p:cNvPr>
            <p:cNvGrpSpPr/>
            <p:nvPr/>
          </p:nvGrpSpPr>
          <p:grpSpPr>
            <a:xfrm>
              <a:off x="5691402" y="2057400"/>
              <a:ext cx="2171702" cy="2362200"/>
              <a:chOff x="985421" y="968758"/>
              <a:chExt cx="2618913" cy="2848640"/>
            </a:xfrm>
            <a:solidFill>
              <a:schemeClr val="bg1">
                <a:lumMod val="75000"/>
              </a:schemeClr>
            </a:solidFill>
          </p:grpSpPr>
          <p:sp>
            <p:nvSpPr>
              <p:cNvPr id="154" name="Freeform 153">
                <a:extLst>
                  <a:ext uri="{FF2B5EF4-FFF2-40B4-BE49-F238E27FC236}">
                    <a16:creationId xmlns:a16="http://schemas.microsoft.com/office/drawing/2014/main" id="{2B5C9341-2634-499D-92C7-053891FB2C6E}"/>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5" name="Freeform 154">
                <a:extLst>
                  <a:ext uri="{FF2B5EF4-FFF2-40B4-BE49-F238E27FC236}">
                    <a16:creationId xmlns:a16="http://schemas.microsoft.com/office/drawing/2014/main" id="{99614F56-02D2-426D-BF73-ECBE25F6EA7D}"/>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43" name="Group 201">
              <a:extLst>
                <a:ext uri="{FF2B5EF4-FFF2-40B4-BE49-F238E27FC236}">
                  <a16:creationId xmlns:a16="http://schemas.microsoft.com/office/drawing/2014/main" id="{83BAF7B1-6BBE-42A0-B8A3-BFD64504D02A}"/>
                </a:ext>
              </a:extLst>
            </p:cNvPr>
            <p:cNvGrpSpPr/>
            <p:nvPr/>
          </p:nvGrpSpPr>
          <p:grpSpPr>
            <a:xfrm>
              <a:off x="5843802" y="2209800"/>
              <a:ext cx="2171702" cy="2362200"/>
              <a:chOff x="985421" y="968758"/>
              <a:chExt cx="2618913" cy="2848640"/>
            </a:xfrm>
            <a:solidFill>
              <a:schemeClr val="bg1">
                <a:lumMod val="75000"/>
              </a:schemeClr>
            </a:solidFill>
          </p:grpSpPr>
          <p:sp>
            <p:nvSpPr>
              <p:cNvPr id="152" name="Freeform 151">
                <a:extLst>
                  <a:ext uri="{FF2B5EF4-FFF2-40B4-BE49-F238E27FC236}">
                    <a16:creationId xmlns:a16="http://schemas.microsoft.com/office/drawing/2014/main" id="{4F62BAC5-D5D0-4477-BA98-8588CDD759A9}"/>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3" name="Freeform 152">
                <a:extLst>
                  <a:ext uri="{FF2B5EF4-FFF2-40B4-BE49-F238E27FC236}">
                    <a16:creationId xmlns:a16="http://schemas.microsoft.com/office/drawing/2014/main" id="{6C139A3E-DC15-4F2F-80ED-095BEE5561E5}"/>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95" name="Group 84">
              <a:extLst>
                <a:ext uri="{FF2B5EF4-FFF2-40B4-BE49-F238E27FC236}">
                  <a16:creationId xmlns:a16="http://schemas.microsoft.com/office/drawing/2014/main" id="{7BE72584-72CD-4E87-983D-ACD6394EC2E2}"/>
                </a:ext>
              </a:extLst>
            </p:cNvPr>
            <p:cNvGrpSpPr>
              <a:grpSpLocks/>
            </p:cNvGrpSpPr>
            <p:nvPr/>
          </p:nvGrpSpPr>
          <p:grpSpPr bwMode="auto">
            <a:xfrm>
              <a:off x="6019800" y="2362200"/>
              <a:ext cx="2171700" cy="2362200"/>
              <a:chOff x="985421" y="968758"/>
              <a:chExt cx="2618913" cy="2848640"/>
            </a:xfrm>
          </p:grpSpPr>
          <p:sp>
            <p:nvSpPr>
              <p:cNvPr id="150" name="Freeform 149">
                <a:extLst>
                  <a:ext uri="{FF2B5EF4-FFF2-40B4-BE49-F238E27FC236}">
                    <a16:creationId xmlns:a16="http://schemas.microsoft.com/office/drawing/2014/main" id="{11CD2F3C-D3FE-48C3-BAA1-02777A5393F5}"/>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51" name="Freeform 150">
                <a:extLst>
                  <a:ext uri="{FF2B5EF4-FFF2-40B4-BE49-F238E27FC236}">
                    <a16:creationId xmlns:a16="http://schemas.microsoft.com/office/drawing/2014/main" id="{0873E711-9641-41A5-8869-799CB3FBF61C}"/>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96" name="Group 213">
              <a:extLst>
                <a:ext uri="{FF2B5EF4-FFF2-40B4-BE49-F238E27FC236}">
                  <a16:creationId xmlns:a16="http://schemas.microsoft.com/office/drawing/2014/main" id="{BC5E844D-07F3-45AC-A018-2C0A052EDCB1}"/>
                </a:ext>
              </a:extLst>
            </p:cNvPr>
            <p:cNvGrpSpPr>
              <a:grpSpLocks/>
            </p:cNvGrpSpPr>
            <p:nvPr/>
          </p:nvGrpSpPr>
          <p:grpSpPr bwMode="auto">
            <a:xfrm>
              <a:off x="6248400" y="2514600"/>
              <a:ext cx="2171700" cy="2362200"/>
              <a:chOff x="985421" y="968758"/>
              <a:chExt cx="2618913" cy="2848640"/>
            </a:xfrm>
          </p:grpSpPr>
          <p:sp>
            <p:nvSpPr>
              <p:cNvPr id="148" name="Freeform 147">
                <a:extLst>
                  <a:ext uri="{FF2B5EF4-FFF2-40B4-BE49-F238E27FC236}">
                    <a16:creationId xmlns:a16="http://schemas.microsoft.com/office/drawing/2014/main" id="{A184D339-6A38-4B42-9109-9CECA21155B3}"/>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9" name="Freeform 148">
                <a:extLst>
                  <a:ext uri="{FF2B5EF4-FFF2-40B4-BE49-F238E27FC236}">
                    <a16:creationId xmlns:a16="http://schemas.microsoft.com/office/drawing/2014/main" id="{A755B333-D830-4AF7-B149-F108431A2D95}"/>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97" name="Group 204">
              <a:extLst>
                <a:ext uri="{FF2B5EF4-FFF2-40B4-BE49-F238E27FC236}">
                  <a16:creationId xmlns:a16="http://schemas.microsoft.com/office/drawing/2014/main" id="{32C4916C-3794-4C8D-971D-995DB4025A08}"/>
                </a:ext>
              </a:extLst>
            </p:cNvPr>
            <p:cNvGrpSpPr>
              <a:grpSpLocks/>
            </p:cNvGrpSpPr>
            <p:nvPr/>
          </p:nvGrpSpPr>
          <p:grpSpPr bwMode="auto">
            <a:xfrm>
              <a:off x="6477000" y="2667000"/>
              <a:ext cx="2171700" cy="2362200"/>
              <a:chOff x="985421" y="968758"/>
              <a:chExt cx="2618913" cy="2848640"/>
            </a:xfrm>
          </p:grpSpPr>
          <p:sp>
            <p:nvSpPr>
              <p:cNvPr id="146" name="Freeform 145">
                <a:extLst>
                  <a:ext uri="{FF2B5EF4-FFF2-40B4-BE49-F238E27FC236}">
                    <a16:creationId xmlns:a16="http://schemas.microsoft.com/office/drawing/2014/main" id="{9BED7044-FD9B-4B3D-A89C-DFAAAD509656}"/>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7" name="Freeform 146">
                <a:extLst>
                  <a:ext uri="{FF2B5EF4-FFF2-40B4-BE49-F238E27FC236}">
                    <a16:creationId xmlns:a16="http://schemas.microsoft.com/office/drawing/2014/main" id="{318E6D54-B5E3-4831-9D23-543ECE3FDA4D}"/>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98" name="Group 210">
              <a:extLst>
                <a:ext uri="{FF2B5EF4-FFF2-40B4-BE49-F238E27FC236}">
                  <a16:creationId xmlns:a16="http://schemas.microsoft.com/office/drawing/2014/main" id="{D77E937C-8AF1-45AA-92B7-1F31527B3D0F}"/>
                </a:ext>
              </a:extLst>
            </p:cNvPr>
            <p:cNvGrpSpPr>
              <a:grpSpLocks/>
            </p:cNvGrpSpPr>
            <p:nvPr/>
          </p:nvGrpSpPr>
          <p:grpSpPr bwMode="auto">
            <a:xfrm>
              <a:off x="6705600" y="2819400"/>
              <a:ext cx="2171700" cy="2362200"/>
              <a:chOff x="985421" y="1060650"/>
              <a:chExt cx="2618913" cy="2848640"/>
            </a:xfrm>
          </p:grpSpPr>
          <p:sp>
            <p:nvSpPr>
              <p:cNvPr id="144" name="Freeform 143">
                <a:extLst>
                  <a:ext uri="{FF2B5EF4-FFF2-40B4-BE49-F238E27FC236}">
                    <a16:creationId xmlns:a16="http://schemas.microsoft.com/office/drawing/2014/main" id="{050DC43D-55DF-4CA4-8CF6-0793561A8830}"/>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5" name="Freeform 144">
                <a:extLst>
                  <a:ext uri="{FF2B5EF4-FFF2-40B4-BE49-F238E27FC236}">
                    <a16:creationId xmlns:a16="http://schemas.microsoft.com/office/drawing/2014/main" id="{13AF0DB2-7BFC-4EC4-BD81-38307AE1BEF2}"/>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99" name="Group 207">
              <a:extLst>
                <a:ext uri="{FF2B5EF4-FFF2-40B4-BE49-F238E27FC236}">
                  <a16:creationId xmlns:a16="http://schemas.microsoft.com/office/drawing/2014/main" id="{7BBE12BE-6400-41D6-80E5-F386FF1E5118}"/>
                </a:ext>
              </a:extLst>
            </p:cNvPr>
            <p:cNvGrpSpPr>
              <a:grpSpLocks/>
            </p:cNvGrpSpPr>
            <p:nvPr/>
          </p:nvGrpSpPr>
          <p:grpSpPr bwMode="auto">
            <a:xfrm>
              <a:off x="6934200" y="2971800"/>
              <a:ext cx="2171700" cy="2362200"/>
              <a:chOff x="985421" y="968758"/>
              <a:chExt cx="2618913" cy="2848640"/>
            </a:xfrm>
          </p:grpSpPr>
          <p:sp>
            <p:nvSpPr>
              <p:cNvPr id="142" name="Freeform 141">
                <a:extLst>
                  <a:ext uri="{FF2B5EF4-FFF2-40B4-BE49-F238E27FC236}">
                    <a16:creationId xmlns:a16="http://schemas.microsoft.com/office/drawing/2014/main" id="{F633A7A6-7410-4DD3-996D-964ED0A1EB85}"/>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3" name="Freeform 142">
                <a:extLst>
                  <a:ext uri="{FF2B5EF4-FFF2-40B4-BE49-F238E27FC236}">
                    <a16:creationId xmlns:a16="http://schemas.microsoft.com/office/drawing/2014/main" id="{28E0F238-595D-4CFB-A409-F48799FFA1A4}"/>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500" name="Group 207">
              <a:extLst>
                <a:ext uri="{FF2B5EF4-FFF2-40B4-BE49-F238E27FC236}">
                  <a16:creationId xmlns:a16="http://schemas.microsoft.com/office/drawing/2014/main" id="{BE54021E-97A7-410B-B09A-89A0CB47B11F}"/>
                </a:ext>
              </a:extLst>
            </p:cNvPr>
            <p:cNvGrpSpPr>
              <a:grpSpLocks/>
            </p:cNvGrpSpPr>
            <p:nvPr/>
          </p:nvGrpSpPr>
          <p:grpSpPr bwMode="auto">
            <a:xfrm>
              <a:off x="7162800" y="3124200"/>
              <a:ext cx="2171700" cy="2362200"/>
              <a:chOff x="985421" y="968758"/>
              <a:chExt cx="2618913" cy="2848640"/>
            </a:xfrm>
          </p:grpSpPr>
          <p:sp>
            <p:nvSpPr>
              <p:cNvPr id="140" name="Freeform 139">
                <a:extLst>
                  <a:ext uri="{FF2B5EF4-FFF2-40B4-BE49-F238E27FC236}">
                    <a16:creationId xmlns:a16="http://schemas.microsoft.com/office/drawing/2014/main" id="{78A3497A-2E5B-4605-AF16-600F4F1310B0}"/>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41" name="Freeform 140">
                <a:extLst>
                  <a:ext uri="{FF2B5EF4-FFF2-40B4-BE49-F238E27FC236}">
                    <a16:creationId xmlns:a16="http://schemas.microsoft.com/office/drawing/2014/main" id="{A28F41A9-730F-46DD-A5AD-5DBD7367BC41}"/>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5368" name="Group 161">
            <a:extLst>
              <a:ext uri="{FF2B5EF4-FFF2-40B4-BE49-F238E27FC236}">
                <a16:creationId xmlns:a16="http://schemas.microsoft.com/office/drawing/2014/main" id="{3CBF9103-74D3-48BD-A72E-FC1DDDFDF699}"/>
              </a:ext>
            </a:extLst>
          </p:cNvPr>
          <p:cNvGrpSpPr>
            <a:grpSpLocks/>
          </p:cNvGrpSpPr>
          <p:nvPr/>
        </p:nvGrpSpPr>
        <p:grpSpPr bwMode="auto">
          <a:xfrm>
            <a:off x="1428750" y="3028950"/>
            <a:ext cx="1912144" cy="1828800"/>
            <a:chOff x="5272300" y="1600200"/>
            <a:chExt cx="4062200" cy="3886200"/>
          </a:xfrm>
        </p:grpSpPr>
        <p:grpSp>
          <p:nvGrpSpPr>
            <p:cNvPr id="51" name="Group 186">
              <a:extLst>
                <a:ext uri="{FF2B5EF4-FFF2-40B4-BE49-F238E27FC236}">
                  <a16:creationId xmlns:a16="http://schemas.microsoft.com/office/drawing/2014/main" id="{C740D47A-DA8D-4644-9D1C-5F2CEAAB3033}"/>
                </a:ext>
              </a:extLst>
            </p:cNvPr>
            <p:cNvGrpSpPr/>
            <p:nvPr/>
          </p:nvGrpSpPr>
          <p:grpSpPr>
            <a:xfrm>
              <a:off x="5272300" y="1600200"/>
              <a:ext cx="2171702" cy="2362200"/>
              <a:chOff x="985421" y="968758"/>
              <a:chExt cx="2618913" cy="2848640"/>
            </a:xfrm>
            <a:solidFill>
              <a:schemeClr val="bg1">
                <a:lumMod val="75000"/>
              </a:schemeClr>
            </a:solidFill>
          </p:grpSpPr>
          <p:sp>
            <p:nvSpPr>
              <p:cNvPr id="205" name="Freeform 204">
                <a:extLst>
                  <a:ext uri="{FF2B5EF4-FFF2-40B4-BE49-F238E27FC236}">
                    <a16:creationId xmlns:a16="http://schemas.microsoft.com/office/drawing/2014/main" id="{301255D0-996F-492D-A345-A09DA4545BCF}"/>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8" name="Freeform 207">
                <a:extLst>
                  <a:ext uri="{FF2B5EF4-FFF2-40B4-BE49-F238E27FC236}">
                    <a16:creationId xmlns:a16="http://schemas.microsoft.com/office/drawing/2014/main" id="{2FA354E5-F27C-4D22-9429-926D9FA70E04}"/>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52" name="Group 189">
              <a:extLst>
                <a:ext uri="{FF2B5EF4-FFF2-40B4-BE49-F238E27FC236}">
                  <a16:creationId xmlns:a16="http://schemas.microsoft.com/office/drawing/2014/main" id="{D9A37836-85F1-4BE8-A141-893102776CC5}"/>
                </a:ext>
              </a:extLst>
            </p:cNvPr>
            <p:cNvGrpSpPr/>
            <p:nvPr/>
          </p:nvGrpSpPr>
          <p:grpSpPr>
            <a:xfrm>
              <a:off x="5386602" y="1752600"/>
              <a:ext cx="2171702" cy="2362200"/>
              <a:chOff x="985421" y="968758"/>
              <a:chExt cx="2618913" cy="2848640"/>
            </a:xfrm>
            <a:solidFill>
              <a:schemeClr val="bg1">
                <a:lumMod val="75000"/>
              </a:schemeClr>
            </a:solidFill>
          </p:grpSpPr>
          <p:sp>
            <p:nvSpPr>
              <p:cNvPr id="199" name="Freeform 198">
                <a:extLst>
                  <a:ext uri="{FF2B5EF4-FFF2-40B4-BE49-F238E27FC236}">
                    <a16:creationId xmlns:a16="http://schemas.microsoft.com/office/drawing/2014/main" id="{90FA2CCB-84AD-4612-9DCB-8F8C7C3CEEE6}"/>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2" name="Freeform 201">
                <a:extLst>
                  <a:ext uri="{FF2B5EF4-FFF2-40B4-BE49-F238E27FC236}">
                    <a16:creationId xmlns:a16="http://schemas.microsoft.com/office/drawing/2014/main" id="{7D8F7061-0024-48DF-BD99-8419DB22D9D7}"/>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53" name="Group 195">
              <a:extLst>
                <a:ext uri="{FF2B5EF4-FFF2-40B4-BE49-F238E27FC236}">
                  <a16:creationId xmlns:a16="http://schemas.microsoft.com/office/drawing/2014/main" id="{02F7CD67-4210-40CD-81C3-4D01944BD379}"/>
                </a:ext>
              </a:extLst>
            </p:cNvPr>
            <p:cNvGrpSpPr/>
            <p:nvPr/>
          </p:nvGrpSpPr>
          <p:grpSpPr>
            <a:xfrm>
              <a:off x="5539002" y="1905000"/>
              <a:ext cx="2171702" cy="2362200"/>
              <a:chOff x="985421" y="968758"/>
              <a:chExt cx="2618913" cy="2848640"/>
            </a:xfrm>
            <a:solidFill>
              <a:schemeClr val="bg1">
                <a:lumMod val="75000"/>
              </a:schemeClr>
            </a:solidFill>
          </p:grpSpPr>
          <p:sp>
            <p:nvSpPr>
              <p:cNvPr id="195" name="Freeform 194">
                <a:extLst>
                  <a:ext uri="{FF2B5EF4-FFF2-40B4-BE49-F238E27FC236}">
                    <a16:creationId xmlns:a16="http://schemas.microsoft.com/office/drawing/2014/main" id="{4EDF0D66-2B34-45F3-BCED-02E83629CAB2}"/>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6" name="Freeform 195">
                <a:extLst>
                  <a:ext uri="{FF2B5EF4-FFF2-40B4-BE49-F238E27FC236}">
                    <a16:creationId xmlns:a16="http://schemas.microsoft.com/office/drawing/2014/main" id="{E19F4F44-B01A-424C-AA59-D7E33D2B7797}"/>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54" name="Group 198">
              <a:extLst>
                <a:ext uri="{FF2B5EF4-FFF2-40B4-BE49-F238E27FC236}">
                  <a16:creationId xmlns:a16="http://schemas.microsoft.com/office/drawing/2014/main" id="{B3D8FC42-B557-4D3D-80CE-E4453959F26C}"/>
                </a:ext>
              </a:extLst>
            </p:cNvPr>
            <p:cNvGrpSpPr/>
            <p:nvPr/>
          </p:nvGrpSpPr>
          <p:grpSpPr>
            <a:xfrm>
              <a:off x="5691402" y="2057400"/>
              <a:ext cx="2171702" cy="2362200"/>
              <a:chOff x="985421" y="968758"/>
              <a:chExt cx="2618913" cy="2848640"/>
            </a:xfrm>
            <a:solidFill>
              <a:schemeClr val="bg1">
                <a:lumMod val="75000"/>
              </a:schemeClr>
            </a:solidFill>
          </p:grpSpPr>
          <p:sp>
            <p:nvSpPr>
              <p:cNvPr id="193" name="Freeform 192">
                <a:extLst>
                  <a:ext uri="{FF2B5EF4-FFF2-40B4-BE49-F238E27FC236}">
                    <a16:creationId xmlns:a16="http://schemas.microsoft.com/office/drawing/2014/main" id="{2CE61178-B163-414F-B7A9-C5E217BD2EFE}"/>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4" name="Freeform 193">
                <a:extLst>
                  <a:ext uri="{FF2B5EF4-FFF2-40B4-BE49-F238E27FC236}">
                    <a16:creationId xmlns:a16="http://schemas.microsoft.com/office/drawing/2014/main" id="{897DCFA3-0A27-45F4-BD09-A315B2152B79}"/>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55" name="Group 201">
              <a:extLst>
                <a:ext uri="{FF2B5EF4-FFF2-40B4-BE49-F238E27FC236}">
                  <a16:creationId xmlns:a16="http://schemas.microsoft.com/office/drawing/2014/main" id="{3C48C0C1-839B-451F-A5E8-A346F8CB11BB}"/>
                </a:ext>
              </a:extLst>
            </p:cNvPr>
            <p:cNvGrpSpPr/>
            <p:nvPr/>
          </p:nvGrpSpPr>
          <p:grpSpPr>
            <a:xfrm>
              <a:off x="5843802" y="2209800"/>
              <a:ext cx="2171702" cy="2362200"/>
              <a:chOff x="985421" y="968758"/>
              <a:chExt cx="2618913" cy="2848640"/>
            </a:xfrm>
            <a:solidFill>
              <a:schemeClr val="bg1">
                <a:lumMod val="75000"/>
              </a:schemeClr>
            </a:solidFill>
          </p:grpSpPr>
          <p:sp>
            <p:nvSpPr>
              <p:cNvPr id="187" name="Freeform 186">
                <a:extLst>
                  <a:ext uri="{FF2B5EF4-FFF2-40B4-BE49-F238E27FC236}">
                    <a16:creationId xmlns:a16="http://schemas.microsoft.com/office/drawing/2014/main" id="{2D2FA12B-8320-4447-8A58-31949A97C38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0" name="Freeform 189">
                <a:extLst>
                  <a:ext uri="{FF2B5EF4-FFF2-40B4-BE49-F238E27FC236}">
                    <a16:creationId xmlns:a16="http://schemas.microsoft.com/office/drawing/2014/main" id="{74D165AD-8DDB-4BE4-AAE7-E51D2F114812}"/>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72" name="Group 84">
              <a:extLst>
                <a:ext uri="{FF2B5EF4-FFF2-40B4-BE49-F238E27FC236}">
                  <a16:creationId xmlns:a16="http://schemas.microsoft.com/office/drawing/2014/main" id="{23AA16C5-5081-4F73-B3B4-2AC428256575}"/>
                </a:ext>
              </a:extLst>
            </p:cNvPr>
            <p:cNvGrpSpPr>
              <a:grpSpLocks/>
            </p:cNvGrpSpPr>
            <p:nvPr/>
          </p:nvGrpSpPr>
          <p:grpSpPr bwMode="auto">
            <a:xfrm>
              <a:off x="6019800" y="2362200"/>
              <a:ext cx="2171700" cy="2362200"/>
              <a:chOff x="985421" y="968758"/>
              <a:chExt cx="2618913" cy="2848640"/>
            </a:xfrm>
          </p:grpSpPr>
          <p:sp>
            <p:nvSpPr>
              <p:cNvPr id="185" name="Freeform 184">
                <a:extLst>
                  <a:ext uri="{FF2B5EF4-FFF2-40B4-BE49-F238E27FC236}">
                    <a16:creationId xmlns:a16="http://schemas.microsoft.com/office/drawing/2014/main" id="{7B881057-0BAD-4B3E-91BD-C109C9C7A794}"/>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6" name="Freeform 185">
                <a:extLst>
                  <a:ext uri="{FF2B5EF4-FFF2-40B4-BE49-F238E27FC236}">
                    <a16:creationId xmlns:a16="http://schemas.microsoft.com/office/drawing/2014/main" id="{220010B3-9360-49AF-9DFA-9CA13A2D4EBB}"/>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73" name="Group 213">
              <a:extLst>
                <a:ext uri="{FF2B5EF4-FFF2-40B4-BE49-F238E27FC236}">
                  <a16:creationId xmlns:a16="http://schemas.microsoft.com/office/drawing/2014/main" id="{03B125E5-6F9B-4206-8024-38AF34850A18}"/>
                </a:ext>
              </a:extLst>
            </p:cNvPr>
            <p:cNvGrpSpPr>
              <a:grpSpLocks/>
            </p:cNvGrpSpPr>
            <p:nvPr/>
          </p:nvGrpSpPr>
          <p:grpSpPr bwMode="auto">
            <a:xfrm>
              <a:off x="6248400" y="2514600"/>
              <a:ext cx="2171700" cy="2362200"/>
              <a:chOff x="985421" y="968758"/>
              <a:chExt cx="2618913" cy="2848640"/>
            </a:xfrm>
          </p:grpSpPr>
          <p:sp>
            <p:nvSpPr>
              <p:cNvPr id="183" name="Freeform 182">
                <a:extLst>
                  <a:ext uri="{FF2B5EF4-FFF2-40B4-BE49-F238E27FC236}">
                    <a16:creationId xmlns:a16="http://schemas.microsoft.com/office/drawing/2014/main" id="{E9CC30B0-2A9E-421C-9FC9-CEF5EDE09B00}"/>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4" name="Freeform 183">
                <a:extLst>
                  <a:ext uri="{FF2B5EF4-FFF2-40B4-BE49-F238E27FC236}">
                    <a16:creationId xmlns:a16="http://schemas.microsoft.com/office/drawing/2014/main" id="{FD1CA234-67B0-45C6-A81C-6A6C3AB0EC9B}"/>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74" name="Group 204">
              <a:extLst>
                <a:ext uri="{FF2B5EF4-FFF2-40B4-BE49-F238E27FC236}">
                  <a16:creationId xmlns:a16="http://schemas.microsoft.com/office/drawing/2014/main" id="{B20C38CD-2784-4053-ABEF-8F51CDB6D716}"/>
                </a:ext>
              </a:extLst>
            </p:cNvPr>
            <p:cNvGrpSpPr>
              <a:grpSpLocks/>
            </p:cNvGrpSpPr>
            <p:nvPr/>
          </p:nvGrpSpPr>
          <p:grpSpPr bwMode="auto">
            <a:xfrm>
              <a:off x="6477000" y="2667000"/>
              <a:ext cx="2171700" cy="2362200"/>
              <a:chOff x="985421" y="968758"/>
              <a:chExt cx="2618913" cy="2848640"/>
            </a:xfrm>
          </p:grpSpPr>
          <p:sp>
            <p:nvSpPr>
              <p:cNvPr id="181" name="Freeform 180">
                <a:extLst>
                  <a:ext uri="{FF2B5EF4-FFF2-40B4-BE49-F238E27FC236}">
                    <a16:creationId xmlns:a16="http://schemas.microsoft.com/office/drawing/2014/main" id="{2E6873DC-A369-4204-AE3B-2EB5271CF114}"/>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2" name="Freeform 181">
                <a:extLst>
                  <a:ext uri="{FF2B5EF4-FFF2-40B4-BE49-F238E27FC236}">
                    <a16:creationId xmlns:a16="http://schemas.microsoft.com/office/drawing/2014/main" id="{A702D778-BDC8-426C-9132-EC9A0C40514B}"/>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75" name="Group 210">
              <a:extLst>
                <a:ext uri="{FF2B5EF4-FFF2-40B4-BE49-F238E27FC236}">
                  <a16:creationId xmlns:a16="http://schemas.microsoft.com/office/drawing/2014/main" id="{D931E686-DCAC-4BAA-9F71-4B4FC7E119CA}"/>
                </a:ext>
              </a:extLst>
            </p:cNvPr>
            <p:cNvGrpSpPr>
              <a:grpSpLocks/>
            </p:cNvGrpSpPr>
            <p:nvPr/>
          </p:nvGrpSpPr>
          <p:grpSpPr bwMode="auto">
            <a:xfrm>
              <a:off x="6705600" y="2819400"/>
              <a:ext cx="2171700" cy="2362200"/>
              <a:chOff x="985421" y="1060650"/>
              <a:chExt cx="2618913" cy="2848640"/>
            </a:xfrm>
          </p:grpSpPr>
          <p:sp>
            <p:nvSpPr>
              <p:cNvPr id="179" name="Freeform 178">
                <a:extLst>
                  <a:ext uri="{FF2B5EF4-FFF2-40B4-BE49-F238E27FC236}">
                    <a16:creationId xmlns:a16="http://schemas.microsoft.com/office/drawing/2014/main" id="{C4D025F9-8163-41E3-B731-B0BE06330D15}"/>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0" name="Freeform 179">
                <a:extLst>
                  <a:ext uri="{FF2B5EF4-FFF2-40B4-BE49-F238E27FC236}">
                    <a16:creationId xmlns:a16="http://schemas.microsoft.com/office/drawing/2014/main" id="{C275DAC7-40BA-490C-AB00-949951ED9E71}"/>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76" name="Group 207">
              <a:extLst>
                <a:ext uri="{FF2B5EF4-FFF2-40B4-BE49-F238E27FC236}">
                  <a16:creationId xmlns:a16="http://schemas.microsoft.com/office/drawing/2014/main" id="{E7E815CF-05E4-40AA-AB25-258DBF7B1573}"/>
                </a:ext>
              </a:extLst>
            </p:cNvPr>
            <p:cNvGrpSpPr>
              <a:grpSpLocks/>
            </p:cNvGrpSpPr>
            <p:nvPr/>
          </p:nvGrpSpPr>
          <p:grpSpPr bwMode="auto">
            <a:xfrm>
              <a:off x="6934200" y="2971800"/>
              <a:ext cx="2171700" cy="2362200"/>
              <a:chOff x="985421" y="968758"/>
              <a:chExt cx="2618913" cy="2848640"/>
            </a:xfrm>
          </p:grpSpPr>
          <p:sp>
            <p:nvSpPr>
              <p:cNvPr id="177" name="Freeform 176">
                <a:extLst>
                  <a:ext uri="{FF2B5EF4-FFF2-40B4-BE49-F238E27FC236}">
                    <a16:creationId xmlns:a16="http://schemas.microsoft.com/office/drawing/2014/main" id="{655C8E0E-8FFF-4ADA-B7F5-A61F5261F539}"/>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8" name="Freeform 177">
                <a:extLst>
                  <a:ext uri="{FF2B5EF4-FFF2-40B4-BE49-F238E27FC236}">
                    <a16:creationId xmlns:a16="http://schemas.microsoft.com/office/drawing/2014/main" id="{8F5DF48A-3DF9-416A-BF5D-F421A148D153}"/>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77" name="Group 207">
              <a:extLst>
                <a:ext uri="{FF2B5EF4-FFF2-40B4-BE49-F238E27FC236}">
                  <a16:creationId xmlns:a16="http://schemas.microsoft.com/office/drawing/2014/main" id="{3720EC1A-D860-43FB-990D-00C06CD4D23A}"/>
                </a:ext>
              </a:extLst>
            </p:cNvPr>
            <p:cNvGrpSpPr>
              <a:grpSpLocks/>
            </p:cNvGrpSpPr>
            <p:nvPr/>
          </p:nvGrpSpPr>
          <p:grpSpPr bwMode="auto">
            <a:xfrm>
              <a:off x="7162800" y="3124200"/>
              <a:ext cx="2171700" cy="2362200"/>
              <a:chOff x="985421" y="968758"/>
              <a:chExt cx="2618913" cy="2848640"/>
            </a:xfrm>
          </p:grpSpPr>
          <p:sp>
            <p:nvSpPr>
              <p:cNvPr id="175" name="Freeform 174">
                <a:extLst>
                  <a:ext uri="{FF2B5EF4-FFF2-40B4-BE49-F238E27FC236}">
                    <a16:creationId xmlns:a16="http://schemas.microsoft.com/office/drawing/2014/main" id="{E46E928C-D3F6-4EF6-B0A0-A4575D595DFF}"/>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6" name="Freeform 175">
                <a:extLst>
                  <a:ext uri="{FF2B5EF4-FFF2-40B4-BE49-F238E27FC236}">
                    <a16:creationId xmlns:a16="http://schemas.microsoft.com/office/drawing/2014/main" id="{4500DF01-664C-47AB-A40A-D9FEE105A7DD}"/>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5369" name="Group 248">
            <a:extLst>
              <a:ext uri="{FF2B5EF4-FFF2-40B4-BE49-F238E27FC236}">
                <a16:creationId xmlns:a16="http://schemas.microsoft.com/office/drawing/2014/main" id="{62338C0B-2F9B-494F-8F90-86C56B373C52}"/>
              </a:ext>
            </a:extLst>
          </p:cNvPr>
          <p:cNvGrpSpPr>
            <a:grpSpLocks/>
          </p:cNvGrpSpPr>
          <p:nvPr/>
        </p:nvGrpSpPr>
        <p:grpSpPr bwMode="auto">
          <a:xfrm>
            <a:off x="5060157" y="2343150"/>
            <a:ext cx="1912144" cy="1828800"/>
            <a:chOff x="5272300" y="1600200"/>
            <a:chExt cx="4062200" cy="3886200"/>
          </a:xfrm>
        </p:grpSpPr>
        <p:grpSp>
          <p:nvGrpSpPr>
            <p:cNvPr id="76" name="Group 186">
              <a:extLst>
                <a:ext uri="{FF2B5EF4-FFF2-40B4-BE49-F238E27FC236}">
                  <a16:creationId xmlns:a16="http://schemas.microsoft.com/office/drawing/2014/main" id="{46FF4C44-BDCB-4686-9E70-E1CB73C53F5E}"/>
                </a:ext>
              </a:extLst>
            </p:cNvPr>
            <p:cNvGrpSpPr/>
            <p:nvPr/>
          </p:nvGrpSpPr>
          <p:grpSpPr>
            <a:xfrm>
              <a:off x="5272300" y="1600200"/>
              <a:ext cx="2171702" cy="2362200"/>
              <a:chOff x="985421" y="968758"/>
              <a:chExt cx="2618913" cy="2848640"/>
            </a:xfrm>
            <a:solidFill>
              <a:schemeClr val="bg1">
                <a:lumMod val="75000"/>
              </a:schemeClr>
            </a:solidFill>
          </p:grpSpPr>
          <p:sp>
            <p:nvSpPr>
              <p:cNvPr id="282" name="Freeform 281">
                <a:extLst>
                  <a:ext uri="{FF2B5EF4-FFF2-40B4-BE49-F238E27FC236}">
                    <a16:creationId xmlns:a16="http://schemas.microsoft.com/office/drawing/2014/main" id="{40CDCF90-B664-4E0A-9F96-24C14E883614}"/>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83" name="Freeform 282">
                <a:extLst>
                  <a:ext uri="{FF2B5EF4-FFF2-40B4-BE49-F238E27FC236}">
                    <a16:creationId xmlns:a16="http://schemas.microsoft.com/office/drawing/2014/main" id="{B5AB1D7F-9735-4858-99BB-A4D90879C9D2}"/>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79" name="Group 189">
              <a:extLst>
                <a:ext uri="{FF2B5EF4-FFF2-40B4-BE49-F238E27FC236}">
                  <a16:creationId xmlns:a16="http://schemas.microsoft.com/office/drawing/2014/main" id="{E0A846CD-50C6-4FF8-BB1A-596F83305E07}"/>
                </a:ext>
              </a:extLst>
            </p:cNvPr>
            <p:cNvGrpSpPr/>
            <p:nvPr/>
          </p:nvGrpSpPr>
          <p:grpSpPr>
            <a:xfrm>
              <a:off x="5386602" y="1752600"/>
              <a:ext cx="2171702" cy="2362200"/>
              <a:chOff x="985421" y="968758"/>
              <a:chExt cx="2618913" cy="2848640"/>
            </a:xfrm>
            <a:solidFill>
              <a:schemeClr val="bg1">
                <a:lumMod val="75000"/>
              </a:schemeClr>
            </a:solidFill>
          </p:grpSpPr>
          <p:sp>
            <p:nvSpPr>
              <p:cNvPr id="280" name="Freeform 279">
                <a:extLst>
                  <a:ext uri="{FF2B5EF4-FFF2-40B4-BE49-F238E27FC236}">
                    <a16:creationId xmlns:a16="http://schemas.microsoft.com/office/drawing/2014/main" id="{D958EAFE-A744-4616-91E3-7CE62387E4BE}"/>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81" name="Freeform 280">
                <a:extLst>
                  <a:ext uri="{FF2B5EF4-FFF2-40B4-BE49-F238E27FC236}">
                    <a16:creationId xmlns:a16="http://schemas.microsoft.com/office/drawing/2014/main" id="{98D59899-49AB-4DFB-9E10-353F226B5B8F}"/>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82" name="Group 195">
              <a:extLst>
                <a:ext uri="{FF2B5EF4-FFF2-40B4-BE49-F238E27FC236}">
                  <a16:creationId xmlns:a16="http://schemas.microsoft.com/office/drawing/2014/main" id="{79F4448C-1F98-49DF-8746-C64E1DA5D953}"/>
                </a:ext>
              </a:extLst>
            </p:cNvPr>
            <p:cNvGrpSpPr/>
            <p:nvPr/>
          </p:nvGrpSpPr>
          <p:grpSpPr>
            <a:xfrm>
              <a:off x="5539002" y="1905000"/>
              <a:ext cx="2171702" cy="2362200"/>
              <a:chOff x="985421" y="968758"/>
              <a:chExt cx="2618913" cy="2848640"/>
            </a:xfrm>
            <a:solidFill>
              <a:schemeClr val="bg1">
                <a:lumMod val="75000"/>
              </a:schemeClr>
            </a:solidFill>
          </p:grpSpPr>
          <p:sp>
            <p:nvSpPr>
              <p:cNvPr id="278" name="Freeform 277">
                <a:extLst>
                  <a:ext uri="{FF2B5EF4-FFF2-40B4-BE49-F238E27FC236}">
                    <a16:creationId xmlns:a16="http://schemas.microsoft.com/office/drawing/2014/main" id="{B9F62955-729B-47B8-BBD0-378C2AD3D93E}"/>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79" name="Freeform 278">
                <a:extLst>
                  <a:ext uri="{FF2B5EF4-FFF2-40B4-BE49-F238E27FC236}">
                    <a16:creationId xmlns:a16="http://schemas.microsoft.com/office/drawing/2014/main" id="{43E3343A-D330-4DA3-874C-EF481F0C8DA1}"/>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85" name="Group 198">
              <a:extLst>
                <a:ext uri="{FF2B5EF4-FFF2-40B4-BE49-F238E27FC236}">
                  <a16:creationId xmlns:a16="http://schemas.microsoft.com/office/drawing/2014/main" id="{D320CB1C-E99B-49EC-891D-F57649B53FBA}"/>
                </a:ext>
              </a:extLst>
            </p:cNvPr>
            <p:cNvGrpSpPr/>
            <p:nvPr/>
          </p:nvGrpSpPr>
          <p:grpSpPr>
            <a:xfrm>
              <a:off x="5691402" y="2057400"/>
              <a:ext cx="2171702" cy="2362200"/>
              <a:chOff x="985421" y="968758"/>
              <a:chExt cx="2618913" cy="2848640"/>
            </a:xfrm>
            <a:solidFill>
              <a:schemeClr val="bg1">
                <a:lumMod val="75000"/>
              </a:schemeClr>
            </a:solidFill>
          </p:grpSpPr>
          <p:sp>
            <p:nvSpPr>
              <p:cNvPr id="276" name="Freeform 275">
                <a:extLst>
                  <a:ext uri="{FF2B5EF4-FFF2-40B4-BE49-F238E27FC236}">
                    <a16:creationId xmlns:a16="http://schemas.microsoft.com/office/drawing/2014/main" id="{E2E099D9-6223-4FA5-A71A-1D3DFAD8270E}"/>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77" name="Freeform 276">
                <a:extLst>
                  <a:ext uri="{FF2B5EF4-FFF2-40B4-BE49-F238E27FC236}">
                    <a16:creationId xmlns:a16="http://schemas.microsoft.com/office/drawing/2014/main" id="{096D848E-6C02-4968-96B6-75B950A00E2F}"/>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88" name="Group 201">
              <a:extLst>
                <a:ext uri="{FF2B5EF4-FFF2-40B4-BE49-F238E27FC236}">
                  <a16:creationId xmlns:a16="http://schemas.microsoft.com/office/drawing/2014/main" id="{C2412093-7A92-4994-B610-65346A932AC1}"/>
                </a:ext>
              </a:extLst>
            </p:cNvPr>
            <p:cNvGrpSpPr/>
            <p:nvPr/>
          </p:nvGrpSpPr>
          <p:grpSpPr>
            <a:xfrm>
              <a:off x="5843802" y="2209800"/>
              <a:ext cx="2171702" cy="2362200"/>
              <a:chOff x="985421" y="968758"/>
              <a:chExt cx="2618913" cy="2848640"/>
            </a:xfrm>
            <a:solidFill>
              <a:schemeClr val="bg1">
                <a:lumMod val="75000"/>
              </a:schemeClr>
            </a:solidFill>
          </p:grpSpPr>
          <p:sp>
            <p:nvSpPr>
              <p:cNvPr id="274" name="Freeform 273">
                <a:extLst>
                  <a:ext uri="{FF2B5EF4-FFF2-40B4-BE49-F238E27FC236}">
                    <a16:creationId xmlns:a16="http://schemas.microsoft.com/office/drawing/2014/main" id="{B4425BA0-5443-4668-A9A0-3890AA917EEC}"/>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75" name="Freeform 274">
                <a:extLst>
                  <a:ext uri="{FF2B5EF4-FFF2-40B4-BE49-F238E27FC236}">
                    <a16:creationId xmlns:a16="http://schemas.microsoft.com/office/drawing/2014/main" id="{7FA20A7F-6092-4DF3-A2F7-F678DBA1DC02}"/>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49" name="Group 84">
              <a:extLst>
                <a:ext uri="{FF2B5EF4-FFF2-40B4-BE49-F238E27FC236}">
                  <a16:creationId xmlns:a16="http://schemas.microsoft.com/office/drawing/2014/main" id="{C8D0C39B-1D27-4F68-B527-A15756C09356}"/>
                </a:ext>
              </a:extLst>
            </p:cNvPr>
            <p:cNvGrpSpPr>
              <a:grpSpLocks/>
            </p:cNvGrpSpPr>
            <p:nvPr/>
          </p:nvGrpSpPr>
          <p:grpSpPr bwMode="auto">
            <a:xfrm>
              <a:off x="6019800" y="2362200"/>
              <a:ext cx="2171700" cy="2362200"/>
              <a:chOff x="985421" y="968758"/>
              <a:chExt cx="2618913" cy="2848640"/>
            </a:xfrm>
          </p:grpSpPr>
          <p:sp>
            <p:nvSpPr>
              <p:cNvPr id="272" name="Freeform 271">
                <a:extLst>
                  <a:ext uri="{FF2B5EF4-FFF2-40B4-BE49-F238E27FC236}">
                    <a16:creationId xmlns:a16="http://schemas.microsoft.com/office/drawing/2014/main" id="{500FD09B-E859-466C-A2B7-01EA39F4BEBF}"/>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73" name="Freeform 272">
                <a:extLst>
                  <a:ext uri="{FF2B5EF4-FFF2-40B4-BE49-F238E27FC236}">
                    <a16:creationId xmlns:a16="http://schemas.microsoft.com/office/drawing/2014/main" id="{76238A46-6566-4176-9F51-2E678BDF1CE5}"/>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50" name="Group 213">
              <a:extLst>
                <a:ext uri="{FF2B5EF4-FFF2-40B4-BE49-F238E27FC236}">
                  <a16:creationId xmlns:a16="http://schemas.microsoft.com/office/drawing/2014/main" id="{47F73AFA-81E2-4DE7-95A0-1523B88D1D99}"/>
                </a:ext>
              </a:extLst>
            </p:cNvPr>
            <p:cNvGrpSpPr>
              <a:grpSpLocks/>
            </p:cNvGrpSpPr>
            <p:nvPr/>
          </p:nvGrpSpPr>
          <p:grpSpPr bwMode="auto">
            <a:xfrm>
              <a:off x="6248400" y="2514600"/>
              <a:ext cx="2171700" cy="2362200"/>
              <a:chOff x="985421" y="968758"/>
              <a:chExt cx="2618913" cy="2848640"/>
            </a:xfrm>
          </p:grpSpPr>
          <p:sp>
            <p:nvSpPr>
              <p:cNvPr id="270" name="Freeform 269">
                <a:extLst>
                  <a:ext uri="{FF2B5EF4-FFF2-40B4-BE49-F238E27FC236}">
                    <a16:creationId xmlns:a16="http://schemas.microsoft.com/office/drawing/2014/main" id="{1FCA4038-24ED-4B07-AB30-21A50A2EA329}"/>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71" name="Freeform 270">
                <a:extLst>
                  <a:ext uri="{FF2B5EF4-FFF2-40B4-BE49-F238E27FC236}">
                    <a16:creationId xmlns:a16="http://schemas.microsoft.com/office/drawing/2014/main" id="{19428BF2-B4A2-482B-AF21-E875FBCF2FCE}"/>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51" name="Group 204">
              <a:extLst>
                <a:ext uri="{FF2B5EF4-FFF2-40B4-BE49-F238E27FC236}">
                  <a16:creationId xmlns:a16="http://schemas.microsoft.com/office/drawing/2014/main" id="{177FDDA4-2BE2-4CA6-B527-A9AACB731316}"/>
                </a:ext>
              </a:extLst>
            </p:cNvPr>
            <p:cNvGrpSpPr>
              <a:grpSpLocks/>
            </p:cNvGrpSpPr>
            <p:nvPr/>
          </p:nvGrpSpPr>
          <p:grpSpPr bwMode="auto">
            <a:xfrm>
              <a:off x="6477000" y="2667000"/>
              <a:ext cx="2171700" cy="2362200"/>
              <a:chOff x="985421" y="968758"/>
              <a:chExt cx="2618913" cy="2848640"/>
            </a:xfrm>
          </p:grpSpPr>
          <p:sp>
            <p:nvSpPr>
              <p:cNvPr id="267" name="Freeform 266">
                <a:extLst>
                  <a:ext uri="{FF2B5EF4-FFF2-40B4-BE49-F238E27FC236}">
                    <a16:creationId xmlns:a16="http://schemas.microsoft.com/office/drawing/2014/main" id="{B37522B8-5AEA-4277-8762-5456FCB7AD8C}"/>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69" name="Freeform 268">
                <a:extLst>
                  <a:ext uri="{FF2B5EF4-FFF2-40B4-BE49-F238E27FC236}">
                    <a16:creationId xmlns:a16="http://schemas.microsoft.com/office/drawing/2014/main" id="{26194DF5-A17D-4954-9972-64EE3540A6BE}"/>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52" name="Group 210">
              <a:extLst>
                <a:ext uri="{FF2B5EF4-FFF2-40B4-BE49-F238E27FC236}">
                  <a16:creationId xmlns:a16="http://schemas.microsoft.com/office/drawing/2014/main" id="{6E242AB2-0422-4CDD-8116-8FDF93AA5A9F}"/>
                </a:ext>
              </a:extLst>
            </p:cNvPr>
            <p:cNvGrpSpPr>
              <a:grpSpLocks/>
            </p:cNvGrpSpPr>
            <p:nvPr/>
          </p:nvGrpSpPr>
          <p:grpSpPr bwMode="auto">
            <a:xfrm>
              <a:off x="6705600" y="2819400"/>
              <a:ext cx="2171700" cy="2362200"/>
              <a:chOff x="985421" y="1060650"/>
              <a:chExt cx="2618913" cy="2848640"/>
            </a:xfrm>
          </p:grpSpPr>
          <p:sp>
            <p:nvSpPr>
              <p:cNvPr id="265" name="Freeform 264">
                <a:extLst>
                  <a:ext uri="{FF2B5EF4-FFF2-40B4-BE49-F238E27FC236}">
                    <a16:creationId xmlns:a16="http://schemas.microsoft.com/office/drawing/2014/main" id="{8CFC461E-2808-4818-912B-F2D88AA1E54B}"/>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66" name="Freeform 265">
                <a:extLst>
                  <a:ext uri="{FF2B5EF4-FFF2-40B4-BE49-F238E27FC236}">
                    <a16:creationId xmlns:a16="http://schemas.microsoft.com/office/drawing/2014/main" id="{D57EC00C-7A6F-45E5-B2C8-1356BFF2D3D8}"/>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53" name="Group 207">
              <a:extLst>
                <a:ext uri="{FF2B5EF4-FFF2-40B4-BE49-F238E27FC236}">
                  <a16:creationId xmlns:a16="http://schemas.microsoft.com/office/drawing/2014/main" id="{ECAB99DD-CBB5-4B02-97B3-C1DB7F23A7DE}"/>
                </a:ext>
              </a:extLst>
            </p:cNvPr>
            <p:cNvGrpSpPr>
              <a:grpSpLocks/>
            </p:cNvGrpSpPr>
            <p:nvPr/>
          </p:nvGrpSpPr>
          <p:grpSpPr bwMode="auto">
            <a:xfrm>
              <a:off x="6934200" y="2971800"/>
              <a:ext cx="2171700" cy="2362200"/>
              <a:chOff x="985421" y="968758"/>
              <a:chExt cx="2618913" cy="2848640"/>
            </a:xfrm>
          </p:grpSpPr>
          <p:sp>
            <p:nvSpPr>
              <p:cNvPr id="263" name="Freeform 262">
                <a:extLst>
                  <a:ext uri="{FF2B5EF4-FFF2-40B4-BE49-F238E27FC236}">
                    <a16:creationId xmlns:a16="http://schemas.microsoft.com/office/drawing/2014/main" id="{60B99FE7-2A24-453A-8FAD-7A0909747342}"/>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64" name="Freeform 263">
                <a:extLst>
                  <a:ext uri="{FF2B5EF4-FFF2-40B4-BE49-F238E27FC236}">
                    <a16:creationId xmlns:a16="http://schemas.microsoft.com/office/drawing/2014/main" id="{9C2B3323-9FD1-4DD8-857F-AEE786FDF563}"/>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54" name="Group 207">
              <a:extLst>
                <a:ext uri="{FF2B5EF4-FFF2-40B4-BE49-F238E27FC236}">
                  <a16:creationId xmlns:a16="http://schemas.microsoft.com/office/drawing/2014/main" id="{3088A76B-03D7-44F5-AEE0-F37CEF9B2D57}"/>
                </a:ext>
              </a:extLst>
            </p:cNvPr>
            <p:cNvGrpSpPr>
              <a:grpSpLocks/>
            </p:cNvGrpSpPr>
            <p:nvPr/>
          </p:nvGrpSpPr>
          <p:grpSpPr bwMode="auto">
            <a:xfrm>
              <a:off x="7162800" y="3124200"/>
              <a:ext cx="2171700" cy="2362200"/>
              <a:chOff x="985421" y="968757"/>
              <a:chExt cx="2618913" cy="2848640"/>
            </a:xfrm>
          </p:grpSpPr>
          <p:sp>
            <p:nvSpPr>
              <p:cNvPr id="261" name="Freeform 260">
                <a:extLst>
                  <a:ext uri="{FF2B5EF4-FFF2-40B4-BE49-F238E27FC236}">
                    <a16:creationId xmlns:a16="http://schemas.microsoft.com/office/drawing/2014/main" id="{011BC8D3-55BC-4D6E-BAA7-001660EE508A}"/>
                  </a:ext>
                </a:extLst>
              </p:cNvPr>
              <p:cNvSpPr/>
              <p:nvPr/>
            </p:nvSpPr>
            <p:spPr>
              <a:xfrm>
                <a:off x="984161" y="967681"/>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62" name="Freeform 261">
                <a:extLst>
                  <a:ext uri="{FF2B5EF4-FFF2-40B4-BE49-F238E27FC236}">
                    <a16:creationId xmlns:a16="http://schemas.microsoft.com/office/drawing/2014/main" id="{628E4AE0-3CB6-422D-A898-0D3BF51C24F9}"/>
                  </a:ext>
                </a:extLst>
              </p:cNvPr>
              <p:cNvSpPr/>
              <p:nvPr/>
            </p:nvSpPr>
            <p:spPr>
              <a:xfrm>
                <a:off x="2185963" y="1989796"/>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5370" name="Group 322">
            <a:extLst>
              <a:ext uri="{FF2B5EF4-FFF2-40B4-BE49-F238E27FC236}">
                <a16:creationId xmlns:a16="http://schemas.microsoft.com/office/drawing/2014/main" id="{28147986-445D-4801-8F84-23AD14DAD5D0}"/>
              </a:ext>
            </a:extLst>
          </p:cNvPr>
          <p:cNvGrpSpPr>
            <a:grpSpLocks/>
          </p:cNvGrpSpPr>
          <p:nvPr/>
        </p:nvGrpSpPr>
        <p:grpSpPr bwMode="auto">
          <a:xfrm>
            <a:off x="4057650" y="2400300"/>
            <a:ext cx="1912144" cy="1828800"/>
            <a:chOff x="5272300" y="1600200"/>
            <a:chExt cx="4062200" cy="3886200"/>
          </a:xfrm>
        </p:grpSpPr>
        <p:grpSp>
          <p:nvGrpSpPr>
            <p:cNvPr id="99" name="Group 186">
              <a:extLst>
                <a:ext uri="{FF2B5EF4-FFF2-40B4-BE49-F238E27FC236}">
                  <a16:creationId xmlns:a16="http://schemas.microsoft.com/office/drawing/2014/main" id="{1D5F5506-19D2-4986-A31D-1B9BEAB7B3F0}"/>
                </a:ext>
              </a:extLst>
            </p:cNvPr>
            <p:cNvGrpSpPr/>
            <p:nvPr/>
          </p:nvGrpSpPr>
          <p:grpSpPr>
            <a:xfrm>
              <a:off x="5272300" y="1600200"/>
              <a:ext cx="2171702" cy="2362200"/>
              <a:chOff x="985421" y="968758"/>
              <a:chExt cx="2618913" cy="2848640"/>
            </a:xfrm>
            <a:solidFill>
              <a:schemeClr val="bg1">
                <a:lumMod val="75000"/>
              </a:schemeClr>
            </a:solidFill>
          </p:grpSpPr>
          <p:sp>
            <p:nvSpPr>
              <p:cNvPr id="355" name="Freeform 354">
                <a:extLst>
                  <a:ext uri="{FF2B5EF4-FFF2-40B4-BE49-F238E27FC236}">
                    <a16:creationId xmlns:a16="http://schemas.microsoft.com/office/drawing/2014/main" id="{0F32831D-F186-49B3-9C7C-11FF53533161}"/>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56" name="Freeform 355">
                <a:extLst>
                  <a:ext uri="{FF2B5EF4-FFF2-40B4-BE49-F238E27FC236}">
                    <a16:creationId xmlns:a16="http://schemas.microsoft.com/office/drawing/2014/main" id="{CF0C7BDE-9F30-44A1-8591-B4C72CFE97A9}"/>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00" name="Group 189">
              <a:extLst>
                <a:ext uri="{FF2B5EF4-FFF2-40B4-BE49-F238E27FC236}">
                  <a16:creationId xmlns:a16="http://schemas.microsoft.com/office/drawing/2014/main" id="{FD39D8FD-BCD0-4FEB-934E-D7FA1A755C7A}"/>
                </a:ext>
              </a:extLst>
            </p:cNvPr>
            <p:cNvGrpSpPr/>
            <p:nvPr/>
          </p:nvGrpSpPr>
          <p:grpSpPr>
            <a:xfrm>
              <a:off x="5386602" y="1752600"/>
              <a:ext cx="2171702" cy="2362200"/>
              <a:chOff x="985421" y="968758"/>
              <a:chExt cx="2618913" cy="2848640"/>
            </a:xfrm>
            <a:solidFill>
              <a:schemeClr val="bg1">
                <a:lumMod val="75000"/>
              </a:schemeClr>
            </a:solidFill>
          </p:grpSpPr>
          <p:sp>
            <p:nvSpPr>
              <p:cNvPr id="353" name="Freeform 352">
                <a:extLst>
                  <a:ext uri="{FF2B5EF4-FFF2-40B4-BE49-F238E27FC236}">
                    <a16:creationId xmlns:a16="http://schemas.microsoft.com/office/drawing/2014/main" id="{3AC4F8F0-6487-43AD-A15F-32AD6A6D229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54" name="Freeform 353">
                <a:extLst>
                  <a:ext uri="{FF2B5EF4-FFF2-40B4-BE49-F238E27FC236}">
                    <a16:creationId xmlns:a16="http://schemas.microsoft.com/office/drawing/2014/main" id="{E65B9120-B3E2-4D82-B94E-7F7E06DD4B88}"/>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01" name="Group 195">
              <a:extLst>
                <a:ext uri="{FF2B5EF4-FFF2-40B4-BE49-F238E27FC236}">
                  <a16:creationId xmlns:a16="http://schemas.microsoft.com/office/drawing/2014/main" id="{F3F694CB-5650-4F84-80AA-BE124357475F}"/>
                </a:ext>
              </a:extLst>
            </p:cNvPr>
            <p:cNvGrpSpPr/>
            <p:nvPr/>
          </p:nvGrpSpPr>
          <p:grpSpPr>
            <a:xfrm>
              <a:off x="5539002" y="1905000"/>
              <a:ext cx="2171702" cy="2362200"/>
              <a:chOff x="985421" y="968758"/>
              <a:chExt cx="2618913" cy="2848640"/>
            </a:xfrm>
            <a:solidFill>
              <a:schemeClr val="bg1">
                <a:lumMod val="75000"/>
              </a:schemeClr>
            </a:solidFill>
          </p:grpSpPr>
          <p:sp>
            <p:nvSpPr>
              <p:cNvPr id="351" name="Freeform 350">
                <a:extLst>
                  <a:ext uri="{FF2B5EF4-FFF2-40B4-BE49-F238E27FC236}">
                    <a16:creationId xmlns:a16="http://schemas.microsoft.com/office/drawing/2014/main" id="{BA0CAB41-64BF-49D1-AE9B-3A8087D3D460}"/>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52" name="Freeform 351">
                <a:extLst>
                  <a:ext uri="{FF2B5EF4-FFF2-40B4-BE49-F238E27FC236}">
                    <a16:creationId xmlns:a16="http://schemas.microsoft.com/office/drawing/2014/main" id="{46109DC9-8432-4CE3-BAFC-AC03D8EA059A}"/>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02" name="Group 198">
              <a:extLst>
                <a:ext uri="{FF2B5EF4-FFF2-40B4-BE49-F238E27FC236}">
                  <a16:creationId xmlns:a16="http://schemas.microsoft.com/office/drawing/2014/main" id="{48E89929-A8CB-4DC8-A729-7ADF817F01B8}"/>
                </a:ext>
              </a:extLst>
            </p:cNvPr>
            <p:cNvGrpSpPr/>
            <p:nvPr/>
          </p:nvGrpSpPr>
          <p:grpSpPr>
            <a:xfrm>
              <a:off x="5691402" y="2057400"/>
              <a:ext cx="2171702" cy="2362200"/>
              <a:chOff x="985421" y="968758"/>
              <a:chExt cx="2618913" cy="2848640"/>
            </a:xfrm>
            <a:solidFill>
              <a:schemeClr val="bg1">
                <a:lumMod val="75000"/>
              </a:schemeClr>
            </a:solidFill>
          </p:grpSpPr>
          <p:sp>
            <p:nvSpPr>
              <p:cNvPr id="349" name="Freeform 348">
                <a:extLst>
                  <a:ext uri="{FF2B5EF4-FFF2-40B4-BE49-F238E27FC236}">
                    <a16:creationId xmlns:a16="http://schemas.microsoft.com/office/drawing/2014/main" id="{2A8B14DB-2C0B-463D-AF74-8C47B665511D}"/>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50" name="Freeform 349">
                <a:extLst>
                  <a:ext uri="{FF2B5EF4-FFF2-40B4-BE49-F238E27FC236}">
                    <a16:creationId xmlns:a16="http://schemas.microsoft.com/office/drawing/2014/main" id="{3E012EDE-5021-4DC7-BA95-A6CB235F6928}"/>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03" name="Group 201">
              <a:extLst>
                <a:ext uri="{FF2B5EF4-FFF2-40B4-BE49-F238E27FC236}">
                  <a16:creationId xmlns:a16="http://schemas.microsoft.com/office/drawing/2014/main" id="{AFE510FF-3B74-469A-9736-D073B99A1917}"/>
                </a:ext>
              </a:extLst>
            </p:cNvPr>
            <p:cNvGrpSpPr/>
            <p:nvPr/>
          </p:nvGrpSpPr>
          <p:grpSpPr>
            <a:xfrm>
              <a:off x="5843802" y="2209800"/>
              <a:ext cx="2171702" cy="2362200"/>
              <a:chOff x="985421" y="968758"/>
              <a:chExt cx="2618913" cy="2848640"/>
            </a:xfrm>
            <a:solidFill>
              <a:schemeClr val="bg1">
                <a:lumMod val="75000"/>
              </a:schemeClr>
            </a:solidFill>
          </p:grpSpPr>
          <p:sp>
            <p:nvSpPr>
              <p:cNvPr id="347" name="Freeform 346">
                <a:extLst>
                  <a:ext uri="{FF2B5EF4-FFF2-40B4-BE49-F238E27FC236}">
                    <a16:creationId xmlns:a16="http://schemas.microsoft.com/office/drawing/2014/main" id="{E2039312-FF1A-417D-BEB9-3A14E7395C49}"/>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48" name="Freeform 347">
                <a:extLst>
                  <a:ext uri="{FF2B5EF4-FFF2-40B4-BE49-F238E27FC236}">
                    <a16:creationId xmlns:a16="http://schemas.microsoft.com/office/drawing/2014/main" id="{EEE743CE-45C9-4C5D-96CB-B05E7E126415}"/>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26" name="Group 84">
              <a:extLst>
                <a:ext uri="{FF2B5EF4-FFF2-40B4-BE49-F238E27FC236}">
                  <a16:creationId xmlns:a16="http://schemas.microsoft.com/office/drawing/2014/main" id="{B16E33C7-E1C3-46FB-B4DB-84936DB5DF0C}"/>
                </a:ext>
              </a:extLst>
            </p:cNvPr>
            <p:cNvGrpSpPr>
              <a:grpSpLocks/>
            </p:cNvGrpSpPr>
            <p:nvPr/>
          </p:nvGrpSpPr>
          <p:grpSpPr bwMode="auto">
            <a:xfrm>
              <a:off x="6019800" y="2362200"/>
              <a:ext cx="2171700" cy="2362200"/>
              <a:chOff x="985421" y="968758"/>
              <a:chExt cx="2618913" cy="2848640"/>
            </a:xfrm>
          </p:grpSpPr>
          <p:sp>
            <p:nvSpPr>
              <p:cNvPr id="345" name="Freeform 344">
                <a:extLst>
                  <a:ext uri="{FF2B5EF4-FFF2-40B4-BE49-F238E27FC236}">
                    <a16:creationId xmlns:a16="http://schemas.microsoft.com/office/drawing/2014/main" id="{2CB0C824-F00F-4843-A926-66833A44A5DC}"/>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46" name="Freeform 345">
                <a:extLst>
                  <a:ext uri="{FF2B5EF4-FFF2-40B4-BE49-F238E27FC236}">
                    <a16:creationId xmlns:a16="http://schemas.microsoft.com/office/drawing/2014/main" id="{37CABE7B-B14F-4783-A731-6A763AD16289}"/>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27" name="Group 213">
              <a:extLst>
                <a:ext uri="{FF2B5EF4-FFF2-40B4-BE49-F238E27FC236}">
                  <a16:creationId xmlns:a16="http://schemas.microsoft.com/office/drawing/2014/main" id="{EC5279CA-1E75-440C-99FA-AE0B4A4A9E82}"/>
                </a:ext>
              </a:extLst>
            </p:cNvPr>
            <p:cNvGrpSpPr>
              <a:grpSpLocks/>
            </p:cNvGrpSpPr>
            <p:nvPr/>
          </p:nvGrpSpPr>
          <p:grpSpPr bwMode="auto">
            <a:xfrm>
              <a:off x="6248400" y="2514600"/>
              <a:ext cx="2171700" cy="2362200"/>
              <a:chOff x="985421" y="968758"/>
              <a:chExt cx="2618913" cy="2848640"/>
            </a:xfrm>
          </p:grpSpPr>
          <p:sp>
            <p:nvSpPr>
              <p:cNvPr id="343" name="Freeform 342">
                <a:extLst>
                  <a:ext uri="{FF2B5EF4-FFF2-40B4-BE49-F238E27FC236}">
                    <a16:creationId xmlns:a16="http://schemas.microsoft.com/office/drawing/2014/main" id="{92E1527C-1765-45D1-88E2-7C638B896344}"/>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44" name="Freeform 343">
                <a:extLst>
                  <a:ext uri="{FF2B5EF4-FFF2-40B4-BE49-F238E27FC236}">
                    <a16:creationId xmlns:a16="http://schemas.microsoft.com/office/drawing/2014/main" id="{571B7EB7-47D8-410D-98D3-9D802D19BD2B}"/>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28" name="Group 204">
              <a:extLst>
                <a:ext uri="{FF2B5EF4-FFF2-40B4-BE49-F238E27FC236}">
                  <a16:creationId xmlns:a16="http://schemas.microsoft.com/office/drawing/2014/main" id="{CFE1169B-0602-4C4A-86F4-6D127DA190EF}"/>
                </a:ext>
              </a:extLst>
            </p:cNvPr>
            <p:cNvGrpSpPr>
              <a:grpSpLocks/>
            </p:cNvGrpSpPr>
            <p:nvPr/>
          </p:nvGrpSpPr>
          <p:grpSpPr bwMode="auto">
            <a:xfrm>
              <a:off x="6477000" y="2667000"/>
              <a:ext cx="2171700" cy="2362200"/>
              <a:chOff x="985421" y="968758"/>
              <a:chExt cx="2618913" cy="2848640"/>
            </a:xfrm>
          </p:grpSpPr>
          <p:sp>
            <p:nvSpPr>
              <p:cNvPr id="341" name="Freeform 340">
                <a:extLst>
                  <a:ext uri="{FF2B5EF4-FFF2-40B4-BE49-F238E27FC236}">
                    <a16:creationId xmlns:a16="http://schemas.microsoft.com/office/drawing/2014/main" id="{8A7E8CD2-D00C-4EC7-8EE1-6809BBA4FF30}"/>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42" name="Freeform 341">
                <a:extLst>
                  <a:ext uri="{FF2B5EF4-FFF2-40B4-BE49-F238E27FC236}">
                    <a16:creationId xmlns:a16="http://schemas.microsoft.com/office/drawing/2014/main" id="{B8B1B6B6-A839-4483-94B0-B971BC286823}"/>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29" name="Group 210">
              <a:extLst>
                <a:ext uri="{FF2B5EF4-FFF2-40B4-BE49-F238E27FC236}">
                  <a16:creationId xmlns:a16="http://schemas.microsoft.com/office/drawing/2014/main" id="{2819F5AC-06D1-475D-8B80-A1D78D616CCC}"/>
                </a:ext>
              </a:extLst>
            </p:cNvPr>
            <p:cNvGrpSpPr>
              <a:grpSpLocks/>
            </p:cNvGrpSpPr>
            <p:nvPr/>
          </p:nvGrpSpPr>
          <p:grpSpPr bwMode="auto">
            <a:xfrm>
              <a:off x="6705600" y="2819400"/>
              <a:ext cx="2171700" cy="2362200"/>
              <a:chOff x="985421" y="1060650"/>
              <a:chExt cx="2618913" cy="2848640"/>
            </a:xfrm>
          </p:grpSpPr>
          <p:sp>
            <p:nvSpPr>
              <p:cNvPr id="339" name="Freeform 338">
                <a:extLst>
                  <a:ext uri="{FF2B5EF4-FFF2-40B4-BE49-F238E27FC236}">
                    <a16:creationId xmlns:a16="http://schemas.microsoft.com/office/drawing/2014/main" id="{2E090E84-9430-4F4C-BB67-A232588EE388}"/>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40" name="Freeform 339">
                <a:extLst>
                  <a:ext uri="{FF2B5EF4-FFF2-40B4-BE49-F238E27FC236}">
                    <a16:creationId xmlns:a16="http://schemas.microsoft.com/office/drawing/2014/main" id="{FD609B71-CFD1-4287-B222-E5E0994E4FD1}"/>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30" name="Group 207">
              <a:extLst>
                <a:ext uri="{FF2B5EF4-FFF2-40B4-BE49-F238E27FC236}">
                  <a16:creationId xmlns:a16="http://schemas.microsoft.com/office/drawing/2014/main" id="{7BDA7BA7-25F6-44E4-9043-DEBE2FD5C1C3}"/>
                </a:ext>
              </a:extLst>
            </p:cNvPr>
            <p:cNvGrpSpPr>
              <a:grpSpLocks/>
            </p:cNvGrpSpPr>
            <p:nvPr/>
          </p:nvGrpSpPr>
          <p:grpSpPr bwMode="auto">
            <a:xfrm>
              <a:off x="6934200" y="2971800"/>
              <a:ext cx="2171700" cy="2362200"/>
              <a:chOff x="985421" y="968758"/>
              <a:chExt cx="2618913" cy="2848640"/>
            </a:xfrm>
          </p:grpSpPr>
          <p:sp>
            <p:nvSpPr>
              <p:cNvPr id="337" name="Freeform 336">
                <a:extLst>
                  <a:ext uri="{FF2B5EF4-FFF2-40B4-BE49-F238E27FC236}">
                    <a16:creationId xmlns:a16="http://schemas.microsoft.com/office/drawing/2014/main" id="{6184E0AA-00A9-4E8A-9CB6-835F02D495BF}"/>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38" name="Freeform 337">
                <a:extLst>
                  <a:ext uri="{FF2B5EF4-FFF2-40B4-BE49-F238E27FC236}">
                    <a16:creationId xmlns:a16="http://schemas.microsoft.com/office/drawing/2014/main" id="{DD2E88D0-7DA4-4838-883F-A89FE197D634}"/>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31" name="Group 207">
              <a:extLst>
                <a:ext uri="{FF2B5EF4-FFF2-40B4-BE49-F238E27FC236}">
                  <a16:creationId xmlns:a16="http://schemas.microsoft.com/office/drawing/2014/main" id="{F8712280-2339-423E-92DB-62F9F328523A}"/>
                </a:ext>
              </a:extLst>
            </p:cNvPr>
            <p:cNvGrpSpPr>
              <a:grpSpLocks/>
            </p:cNvGrpSpPr>
            <p:nvPr/>
          </p:nvGrpSpPr>
          <p:grpSpPr bwMode="auto">
            <a:xfrm>
              <a:off x="7162800" y="3124200"/>
              <a:ext cx="2171700" cy="2362200"/>
              <a:chOff x="985421" y="968758"/>
              <a:chExt cx="2618913" cy="2848640"/>
            </a:xfrm>
          </p:grpSpPr>
          <p:sp>
            <p:nvSpPr>
              <p:cNvPr id="335" name="Freeform 334">
                <a:extLst>
                  <a:ext uri="{FF2B5EF4-FFF2-40B4-BE49-F238E27FC236}">
                    <a16:creationId xmlns:a16="http://schemas.microsoft.com/office/drawing/2014/main" id="{E5B9152F-C848-4953-9A95-5CC27C77FE52}"/>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36" name="Freeform 335">
                <a:extLst>
                  <a:ext uri="{FF2B5EF4-FFF2-40B4-BE49-F238E27FC236}">
                    <a16:creationId xmlns:a16="http://schemas.microsoft.com/office/drawing/2014/main" id="{0D14841B-4945-4CE8-801A-20A7F4D31493}"/>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5371" name="Group 210">
            <a:extLst>
              <a:ext uri="{FF2B5EF4-FFF2-40B4-BE49-F238E27FC236}">
                <a16:creationId xmlns:a16="http://schemas.microsoft.com/office/drawing/2014/main" id="{55E0B0BA-59F0-4503-A1A3-1DBE74C4F906}"/>
              </a:ext>
            </a:extLst>
          </p:cNvPr>
          <p:cNvGrpSpPr>
            <a:grpSpLocks/>
          </p:cNvGrpSpPr>
          <p:nvPr/>
        </p:nvGrpSpPr>
        <p:grpSpPr bwMode="auto">
          <a:xfrm>
            <a:off x="3028950" y="2457450"/>
            <a:ext cx="1912144" cy="1828800"/>
            <a:chOff x="5272300" y="1600200"/>
            <a:chExt cx="4062200" cy="3886200"/>
          </a:xfrm>
        </p:grpSpPr>
        <p:grpSp>
          <p:nvGrpSpPr>
            <p:cNvPr id="133" name="Group 186">
              <a:extLst>
                <a:ext uri="{FF2B5EF4-FFF2-40B4-BE49-F238E27FC236}">
                  <a16:creationId xmlns:a16="http://schemas.microsoft.com/office/drawing/2014/main" id="{B92AF69A-F5BE-453C-B2E1-E4E1946E2208}"/>
                </a:ext>
              </a:extLst>
            </p:cNvPr>
            <p:cNvGrpSpPr/>
            <p:nvPr/>
          </p:nvGrpSpPr>
          <p:grpSpPr>
            <a:xfrm>
              <a:off x="5272300" y="1600200"/>
              <a:ext cx="2171702" cy="2362200"/>
              <a:chOff x="985421" y="968758"/>
              <a:chExt cx="2618913" cy="2848640"/>
            </a:xfrm>
            <a:solidFill>
              <a:schemeClr val="bg1">
                <a:lumMod val="75000"/>
              </a:schemeClr>
            </a:solidFill>
          </p:grpSpPr>
          <p:sp>
            <p:nvSpPr>
              <p:cNvPr id="247" name="Freeform 246">
                <a:extLst>
                  <a:ext uri="{FF2B5EF4-FFF2-40B4-BE49-F238E27FC236}">
                    <a16:creationId xmlns:a16="http://schemas.microsoft.com/office/drawing/2014/main" id="{296AB21F-651C-4D90-8E05-DB10443D810C}"/>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8" name="Freeform 247">
                <a:extLst>
                  <a:ext uri="{FF2B5EF4-FFF2-40B4-BE49-F238E27FC236}">
                    <a16:creationId xmlns:a16="http://schemas.microsoft.com/office/drawing/2014/main" id="{EBA2F3FA-809C-458C-B26F-A40ABA452F2E}"/>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34" name="Group 189">
              <a:extLst>
                <a:ext uri="{FF2B5EF4-FFF2-40B4-BE49-F238E27FC236}">
                  <a16:creationId xmlns:a16="http://schemas.microsoft.com/office/drawing/2014/main" id="{D734EAFB-C7C2-4209-8FB6-4114F291645B}"/>
                </a:ext>
              </a:extLst>
            </p:cNvPr>
            <p:cNvGrpSpPr/>
            <p:nvPr/>
          </p:nvGrpSpPr>
          <p:grpSpPr>
            <a:xfrm>
              <a:off x="5386602" y="1752600"/>
              <a:ext cx="2171702" cy="2362200"/>
              <a:chOff x="985421" y="968758"/>
              <a:chExt cx="2618913" cy="2848640"/>
            </a:xfrm>
            <a:solidFill>
              <a:schemeClr val="bg1">
                <a:lumMod val="75000"/>
              </a:schemeClr>
            </a:solidFill>
          </p:grpSpPr>
          <p:sp>
            <p:nvSpPr>
              <p:cNvPr id="245" name="Freeform 244">
                <a:extLst>
                  <a:ext uri="{FF2B5EF4-FFF2-40B4-BE49-F238E27FC236}">
                    <a16:creationId xmlns:a16="http://schemas.microsoft.com/office/drawing/2014/main" id="{55046E17-BE8A-4BDE-B5E5-94D2C2E80114}"/>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6" name="Freeform 245">
                <a:extLst>
                  <a:ext uri="{FF2B5EF4-FFF2-40B4-BE49-F238E27FC236}">
                    <a16:creationId xmlns:a16="http://schemas.microsoft.com/office/drawing/2014/main" id="{4A9224CC-7F72-47D6-BF10-E582A919870F}"/>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35" name="Group 195">
              <a:extLst>
                <a:ext uri="{FF2B5EF4-FFF2-40B4-BE49-F238E27FC236}">
                  <a16:creationId xmlns:a16="http://schemas.microsoft.com/office/drawing/2014/main" id="{4B414218-45D8-464C-8FE3-77F27C28EF78}"/>
                </a:ext>
              </a:extLst>
            </p:cNvPr>
            <p:cNvGrpSpPr/>
            <p:nvPr/>
          </p:nvGrpSpPr>
          <p:grpSpPr>
            <a:xfrm>
              <a:off x="5539002" y="1905000"/>
              <a:ext cx="2171702" cy="2362200"/>
              <a:chOff x="985421" y="968758"/>
              <a:chExt cx="2618913" cy="2848640"/>
            </a:xfrm>
            <a:solidFill>
              <a:schemeClr val="bg1">
                <a:lumMod val="75000"/>
              </a:schemeClr>
            </a:solidFill>
          </p:grpSpPr>
          <p:sp>
            <p:nvSpPr>
              <p:cNvPr id="243" name="Freeform 242">
                <a:extLst>
                  <a:ext uri="{FF2B5EF4-FFF2-40B4-BE49-F238E27FC236}">
                    <a16:creationId xmlns:a16="http://schemas.microsoft.com/office/drawing/2014/main" id="{6FD4EB09-9369-4143-B4C4-3142FD00776E}"/>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4" name="Freeform 243">
                <a:extLst>
                  <a:ext uri="{FF2B5EF4-FFF2-40B4-BE49-F238E27FC236}">
                    <a16:creationId xmlns:a16="http://schemas.microsoft.com/office/drawing/2014/main" id="{9E47DAAB-6332-40CB-B514-FEC91A3EA72E}"/>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36" name="Group 198">
              <a:extLst>
                <a:ext uri="{FF2B5EF4-FFF2-40B4-BE49-F238E27FC236}">
                  <a16:creationId xmlns:a16="http://schemas.microsoft.com/office/drawing/2014/main" id="{5FE90E0C-0F6C-4BD3-8688-6B16E420E144}"/>
                </a:ext>
              </a:extLst>
            </p:cNvPr>
            <p:cNvGrpSpPr/>
            <p:nvPr/>
          </p:nvGrpSpPr>
          <p:grpSpPr>
            <a:xfrm>
              <a:off x="5691402" y="2057400"/>
              <a:ext cx="2171702" cy="2362200"/>
              <a:chOff x="985421" y="968758"/>
              <a:chExt cx="2618913" cy="2848640"/>
            </a:xfrm>
            <a:solidFill>
              <a:schemeClr val="bg1">
                <a:lumMod val="75000"/>
              </a:schemeClr>
            </a:solidFill>
          </p:grpSpPr>
          <p:sp>
            <p:nvSpPr>
              <p:cNvPr id="241" name="Freeform 240">
                <a:extLst>
                  <a:ext uri="{FF2B5EF4-FFF2-40B4-BE49-F238E27FC236}">
                    <a16:creationId xmlns:a16="http://schemas.microsoft.com/office/drawing/2014/main" id="{1E989244-79BC-4C3B-8543-548D762C67C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2" name="Freeform 241">
                <a:extLst>
                  <a:ext uri="{FF2B5EF4-FFF2-40B4-BE49-F238E27FC236}">
                    <a16:creationId xmlns:a16="http://schemas.microsoft.com/office/drawing/2014/main" id="{AC07E5B8-4BBB-4166-A775-B4AE11353205}"/>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37" name="Group 201">
              <a:extLst>
                <a:ext uri="{FF2B5EF4-FFF2-40B4-BE49-F238E27FC236}">
                  <a16:creationId xmlns:a16="http://schemas.microsoft.com/office/drawing/2014/main" id="{8BB6BFA2-296E-4E8F-8F96-60773E1B78FC}"/>
                </a:ext>
              </a:extLst>
            </p:cNvPr>
            <p:cNvGrpSpPr/>
            <p:nvPr/>
          </p:nvGrpSpPr>
          <p:grpSpPr>
            <a:xfrm>
              <a:off x="5843802" y="2209800"/>
              <a:ext cx="2171702" cy="2362200"/>
              <a:chOff x="985421" y="968758"/>
              <a:chExt cx="2618913" cy="2848640"/>
            </a:xfrm>
            <a:solidFill>
              <a:schemeClr val="bg1">
                <a:lumMod val="75000"/>
              </a:schemeClr>
            </a:solidFill>
          </p:grpSpPr>
          <p:sp>
            <p:nvSpPr>
              <p:cNvPr id="239" name="Freeform 238">
                <a:extLst>
                  <a:ext uri="{FF2B5EF4-FFF2-40B4-BE49-F238E27FC236}">
                    <a16:creationId xmlns:a16="http://schemas.microsoft.com/office/drawing/2014/main" id="{D133406F-01A7-4258-BA71-BFFC43C2205F}"/>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0" name="Freeform 239">
                <a:extLst>
                  <a:ext uri="{FF2B5EF4-FFF2-40B4-BE49-F238E27FC236}">
                    <a16:creationId xmlns:a16="http://schemas.microsoft.com/office/drawing/2014/main" id="{8168642B-9267-4955-8FF5-6F5BC9AB1F07}"/>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03" name="Group 84">
              <a:extLst>
                <a:ext uri="{FF2B5EF4-FFF2-40B4-BE49-F238E27FC236}">
                  <a16:creationId xmlns:a16="http://schemas.microsoft.com/office/drawing/2014/main" id="{5A7AB474-4350-440B-AB3D-983F996E4A10}"/>
                </a:ext>
              </a:extLst>
            </p:cNvPr>
            <p:cNvGrpSpPr>
              <a:grpSpLocks/>
            </p:cNvGrpSpPr>
            <p:nvPr/>
          </p:nvGrpSpPr>
          <p:grpSpPr bwMode="auto">
            <a:xfrm>
              <a:off x="6019800" y="2362200"/>
              <a:ext cx="2171700" cy="2362200"/>
              <a:chOff x="985421" y="968758"/>
              <a:chExt cx="2618913" cy="2848640"/>
            </a:xfrm>
          </p:grpSpPr>
          <p:sp>
            <p:nvSpPr>
              <p:cNvPr id="237" name="Freeform 236">
                <a:extLst>
                  <a:ext uri="{FF2B5EF4-FFF2-40B4-BE49-F238E27FC236}">
                    <a16:creationId xmlns:a16="http://schemas.microsoft.com/office/drawing/2014/main" id="{C4D55B1D-2053-45F7-9020-B925337023A1}"/>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38" name="Freeform 237">
                <a:extLst>
                  <a:ext uri="{FF2B5EF4-FFF2-40B4-BE49-F238E27FC236}">
                    <a16:creationId xmlns:a16="http://schemas.microsoft.com/office/drawing/2014/main" id="{E9BBCDBB-9596-4837-9E41-62DD217A68AF}"/>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04" name="Group 213">
              <a:extLst>
                <a:ext uri="{FF2B5EF4-FFF2-40B4-BE49-F238E27FC236}">
                  <a16:creationId xmlns:a16="http://schemas.microsoft.com/office/drawing/2014/main" id="{B50F59CB-9BF4-474D-9C13-E6A8969DA572}"/>
                </a:ext>
              </a:extLst>
            </p:cNvPr>
            <p:cNvGrpSpPr>
              <a:grpSpLocks/>
            </p:cNvGrpSpPr>
            <p:nvPr/>
          </p:nvGrpSpPr>
          <p:grpSpPr bwMode="auto">
            <a:xfrm>
              <a:off x="6248400" y="2514600"/>
              <a:ext cx="2171700" cy="2362200"/>
              <a:chOff x="985421" y="968758"/>
              <a:chExt cx="2618913" cy="2848640"/>
            </a:xfrm>
          </p:grpSpPr>
          <p:sp>
            <p:nvSpPr>
              <p:cNvPr id="235" name="Freeform 234">
                <a:extLst>
                  <a:ext uri="{FF2B5EF4-FFF2-40B4-BE49-F238E27FC236}">
                    <a16:creationId xmlns:a16="http://schemas.microsoft.com/office/drawing/2014/main" id="{DFD1C83A-1040-471F-92FC-AB39E3BD068A}"/>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36" name="Freeform 235">
                <a:extLst>
                  <a:ext uri="{FF2B5EF4-FFF2-40B4-BE49-F238E27FC236}">
                    <a16:creationId xmlns:a16="http://schemas.microsoft.com/office/drawing/2014/main" id="{61F823A1-95C4-4E97-B801-F1A114A911A6}"/>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05" name="Group 204">
              <a:extLst>
                <a:ext uri="{FF2B5EF4-FFF2-40B4-BE49-F238E27FC236}">
                  <a16:creationId xmlns:a16="http://schemas.microsoft.com/office/drawing/2014/main" id="{8AD7EE9A-9CD7-47BF-B46C-0C758D17C509}"/>
                </a:ext>
              </a:extLst>
            </p:cNvPr>
            <p:cNvGrpSpPr>
              <a:grpSpLocks/>
            </p:cNvGrpSpPr>
            <p:nvPr/>
          </p:nvGrpSpPr>
          <p:grpSpPr bwMode="auto">
            <a:xfrm>
              <a:off x="6477000" y="2667000"/>
              <a:ext cx="2171700" cy="2362200"/>
              <a:chOff x="985421" y="968758"/>
              <a:chExt cx="2618913" cy="2848640"/>
            </a:xfrm>
          </p:grpSpPr>
          <p:sp>
            <p:nvSpPr>
              <p:cNvPr id="233" name="Freeform 232">
                <a:extLst>
                  <a:ext uri="{FF2B5EF4-FFF2-40B4-BE49-F238E27FC236}">
                    <a16:creationId xmlns:a16="http://schemas.microsoft.com/office/drawing/2014/main" id="{7D0A2C07-D352-4059-9630-9164EB91AB72}"/>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34" name="Freeform 233">
                <a:extLst>
                  <a:ext uri="{FF2B5EF4-FFF2-40B4-BE49-F238E27FC236}">
                    <a16:creationId xmlns:a16="http://schemas.microsoft.com/office/drawing/2014/main" id="{3956AEC8-5370-4862-9BB5-2B010CC20EAE}"/>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06" name="Group 210">
              <a:extLst>
                <a:ext uri="{FF2B5EF4-FFF2-40B4-BE49-F238E27FC236}">
                  <a16:creationId xmlns:a16="http://schemas.microsoft.com/office/drawing/2014/main" id="{486343E1-F991-4E46-86DE-CF58D50890EC}"/>
                </a:ext>
              </a:extLst>
            </p:cNvPr>
            <p:cNvGrpSpPr>
              <a:grpSpLocks/>
            </p:cNvGrpSpPr>
            <p:nvPr/>
          </p:nvGrpSpPr>
          <p:grpSpPr bwMode="auto">
            <a:xfrm>
              <a:off x="6705600" y="2819400"/>
              <a:ext cx="2171700" cy="2362200"/>
              <a:chOff x="985421" y="1060650"/>
              <a:chExt cx="2618913" cy="2848640"/>
            </a:xfrm>
          </p:grpSpPr>
          <p:sp>
            <p:nvSpPr>
              <p:cNvPr id="231" name="Freeform 230">
                <a:extLst>
                  <a:ext uri="{FF2B5EF4-FFF2-40B4-BE49-F238E27FC236}">
                    <a16:creationId xmlns:a16="http://schemas.microsoft.com/office/drawing/2014/main" id="{D3F1D53E-7D92-49BE-A0BE-492BF2A0178F}"/>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32" name="Freeform 231">
                <a:extLst>
                  <a:ext uri="{FF2B5EF4-FFF2-40B4-BE49-F238E27FC236}">
                    <a16:creationId xmlns:a16="http://schemas.microsoft.com/office/drawing/2014/main" id="{B36FB708-71F8-477A-90CD-FB6206E2C049}"/>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07" name="Group 207">
              <a:extLst>
                <a:ext uri="{FF2B5EF4-FFF2-40B4-BE49-F238E27FC236}">
                  <a16:creationId xmlns:a16="http://schemas.microsoft.com/office/drawing/2014/main" id="{B634FB54-72DF-4ACE-9770-D5F9E65CB058}"/>
                </a:ext>
              </a:extLst>
            </p:cNvPr>
            <p:cNvGrpSpPr>
              <a:grpSpLocks/>
            </p:cNvGrpSpPr>
            <p:nvPr/>
          </p:nvGrpSpPr>
          <p:grpSpPr bwMode="auto">
            <a:xfrm>
              <a:off x="6934200" y="2971800"/>
              <a:ext cx="2171700" cy="2362200"/>
              <a:chOff x="985421" y="968758"/>
              <a:chExt cx="2618913" cy="2848640"/>
            </a:xfrm>
          </p:grpSpPr>
          <p:sp>
            <p:nvSpPr>
              <p:cNvPr id="229" name="Freeform 228">
                <a:extLst>
                  <a:ext uri="{FF2B5EF4-FFF2-40B4-BE49-F238E27FC236}">
                    <a16:creationId xmlns:a16="http://schemas.microsoft.com/office/drawing/2014/main" id="{E72C5A48-2B15-4A26-A3FD-81BE9C1C9739}"/>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30" name="Freeform 229">
                <a:extLst>
                  <a:ext uri="{FF2B5EF4-FFF2-40B4-BE49-F238E27FC236}">
                    <a16:creationId xmlns:a16="http://schemas.microsoft.com/office/drawing/2014/main" id="{16D93164-5FFE-4970-9CF7-8CF9D5208358}"/>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408" name="Group 207">
              <a:extLst>
                <a:ext uri="{FF2B5EF4-FFF2-40B4-BE49-F238E27FC236}">
                  <a16:creationId xmlns:a16="http://schemas.microsoft.com/office/drawing/2014/main" id="{A814E848-77E0-4832-B47F-BDCD54ED3E4A}"/>
                </a:ext>
              </a:extLst>
            </p:cNvPr>
            <p:cNvGrpSpPr>
              <a:grpSpLocks/>
            </p:cNvGrpSpPr>
            <p:nvPr/>
          </p:nvGrpSpPr>
          <p:grpSpPr bwMode="auto">
            <a:xfrm>
              <a:off x="7162800" y="3124200"/>
              <a:ext cx="2171700" cy="2362200"/>
              <a:chOff x="985421" y="968758"/>
              <a:chExt cx="2618913" cy="2848640"/>
            </a:xfrm>
          </p:grpSpPr>
          <p:sp>
            <p:nvSpPr>
              <p:cNvPr id="227" name="Freeform 226">
                <a:extLst>
                  <a:ext uri="{FF2B5EF4-FFF2-40B4-BE49-F238E27FC236}">
                    <a16:creationId xmlns:a16="http://schemas.microsoft.com/office/drawing/2014/main" id="{D5879DA5-9119-4496-856D-89E478E0E7CF}"/>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28" name="Freeform 227">
                <a:extLst>
                  <a:ext uri="{FF2B5EF4-FFF2-40B4-BE49-F238E27FC236}">
                    <a16:creationId xmlns:a16="http://schemas.microsoft.com/office/drawing/2014/main" id="{A2634D53-44DA-4B04-9689-AEABC2644792}"/>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grpSp>
        <p:nvGrpSpPr>
          <p:cNvPr id="15372" name="Group 283">
            <a:extLst>
              <a:ext uri="{FF2B5EF4-FFF2-40B4-BE49-F238E27FC236}">
                <a16:creationId xmlns:a16="http://schemas.microsoft.com/office/drawing/2014/main" id="{312246F5-AD54-4CF4-A7AB-C1F929A008E9}"/>
              </a:ext>
            </a:extLst>
          </p:cNvPr>
          <p:cNvGrpSpPr>
            <a:grpSpLocks/>
          </p:cNvGrpSpPr>
          <p:nvPr/>
        </p:nvGrpSpPr>
        <p:grpSpPr bwMode="auto">
          <a:xfrm>
            <a:off x="2000250" y="2457450"/>
            <a:ext cx="1912144" cy="1828800"/>
            <a:chOff x="5272300" y="1600200"/>
            <a:chExt cx="4062200" cy="3886200"/>
          </a:xfrm>
        </p:grpSpPr>
        <p:grpSp>
          <p:nvGrpSpPr>
            <p:cNvPr id="167" name="Group 186">
              <a:extLst>
                <a:ext uri="{FF2B5EF4-FFF2-40B4-BE49-F238E27FC236}">
                  <a16:creationId xmlns:a16="http://schemas.microsoft.com/office/drawing/2014/main" id="{EB88C28A-C4C2-472B-8DBC-CB3E19939224}"/>
                </a:ext>
              </a:extLst>
            </p:cNvPr>
            <p:cNvGrpSpPr/>
            <p:nvPr/>
          </p:nvGrpSpPr>
          <p:grpSpPr>
            <a:xfrm>
              <a:off x="5272300" y="1600200"/>
              <a:ext cx="2171702" cy="2362200"/>
              <a:chOff x="985421" y="968758"/>
              <a:chExt cx="2618913" cy="2848640"/>
            </a:xfrm>
            <a:solidFill>
              <a:schemeClr val="bg1">
                <a:lumMod val="75000"/>
              </a:schemeClr>
            </a:solidFill>
          </p:grpSpPr>
          <p:sp>
            <p:nvSpPr>
              <p:cNvPr id="318" name="Freeform 317">
                <a:extLst>
                  <a:ext uri="{FF2B5EF4-FFF2-40B4-BE49-F238E27FC236}">
                    <a16:creationId xmlns:a16="http://schemas.microsoft.com/office/drawing/2014/main" id="{8FECCFC5-5179-45AB-AAB7-10129FDC876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19" name="Freeform 318">
                <a:extLst>
                  <a:ext uri="{FF2B5EF4-FFF2-40B4-BE49-F238E27FC236}">
                    <a16:creationId xmlns:a16="http://schemas.microsoft.com/office/drawing/2014/main" id="{CB6EB55C-610D-456F-89BD-D7A5C3406DAF}"/>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68" name="Group 189">
              <a:extLst>
                <a:ext uri="{FF2B5EF4-FFF2-40B4-BE49-F238E27FC236}">
                  <a16:creationId xmlns:a16="http://schemas.microsoft.com/office/drawing/2014/main" id="{25DC85A8-70B1-45D4-BA7F-C08F526E3DBF}"/>
                </a:ext>
              </a:extLst>
            </p:cNvPr>
            <p:cNvGrpSpPr/>
            <p:nvPr/>
          </p:nvGrpSpPr>
          <p:grpSpPr>
            <a:xfrm>
              <a:off x="5386602" y="1752600"/>
              <a:ext cx="2171702" cy="2362200"/>
              <a:chOff x="985421" y="968758"/>
              <a:chExt cx="2618913" cy="2848640"/>
            </a:xfrm>
            <a:solidFill>
              <a:schemeClr val="bg1">
                <a:lumMod val="75000"/>
              </a:schemeClr>
            </a:solidFill>
          </p:grpSpPr>
          <p:sp>
            <p:nvSpPr>
              <p:cNvPr id="316" name="Freeform 315">
                <a:extLst>
                  <a:ext uri="{FF2B5EF4-FFF2-40B4-BE49-F238E27FC236}">
                    <a16:creationId xmlns:a16="http://schemas.microsoft.com/office/drawing/2014/main" id="{2FDB1576-9BDA-44E7-B670-5B94C121495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17" name="Freeform 316">
                <a:extLst>
                  <a:ext uri="{FF2B5EF4-FFF2-40B4-BE49-F238E27FC236}">
                    <a16:creationId xmlns:a16="http://schemas.microsoft.com/office/drawing/2014/main" id="{92E25109-F6B3-4BAC-8E96-131D92D03D0E}"/>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69" name="Group 195">
              <a:extLst>
                <a:ext uri="{FF2B5EF4-FFF2-40B4-BE49-F238E27FC236}">
                  <a16:creationId xmlns:a16="http://schemas.microsoft.com/office/drawing/2014/main" id="{587B300D-6842-425D-B671-8F916D35BDD1}"/>
                </a:ext>
              </a:extLst>
            </p:cNvPr>
            <p:cNvGrpSpPr/>
            <p:nvPr/>
          </p:nvGrpSpPr>
          <p:grpSpPr>
            <a:xfrm>
              <a:off x="5539002" y="1905000"/>
              <a:ext cx="2171702" cy="2362200"/>
              <a:chOff x="985421" y="968758"/>
              <a:chExt cx="2618913" cy="2848640"/>
            </a:xfrm>
            <a:solidFill>
              <a:schemeClr val="bg1">
                <a:lumMod val="75000"/>
              </a:schemeClr>
            </a:solidFill>
          </p:grpSpPr>
          <p:sp>
            <p:nvSpPr>
              <p:cNvPr id="314" name="Freeform 313">
                <a:extLst>
                  <a:ext uri="{FF2B5EF4-FFF2-40B4-BE49-F238E27FC236}">
                    <a16:creationId xmlns:a16="http://schemas.microsoft.com/office/drawing/2014/main" id="{E2B01570-CF97-4FB8-89BB-DE551142E53B}"/>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15" name="Freeform 314">
                <a:extLst>
                  <a:ext uri="{FF2B5EF4-FFF2-40B4-BE49-F238E27FC236}">
                    <a16:creationId xmlns:a16="http://schemas.microsoft.com/office/drawing/2014/main" id="{12B17359-DF7A-4BB7-B37E-956660A5AE1B}"/>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70" name="Group 198">
              <a:extLst>
                <a:ext uri="{FF2B5EF4-FFF2-40B4-BE49-F238E27FC236}">
                  <a16:creationId xmlns:a16="http://schemas.microsoft.com/office/drawing/2014/main" id="{817FF84E-D40F-4428-8C67-42831D02C66B}"/>
                </a:ext>
              </a:extLst>
            </p:cNvPr>
            <p:cNvGrpSpPr/>
            <p:nvPr/>
          </p:nvGrpSpPr>
          <p:grpSpPr>
            <a:xfrm>
              <a:off x="5691402" y="2057400"/>
              <a:ext cx="2171702" cy="2362200"/>
              <a:chOff x="985421" y="968758"/>
              <a:chExt cx="2618913" cy="2848640"/>
            </a:xfrm>
            <a:solidFill>
              <a:schemeClr val="bg1">
                <a:lumMod val="75000"/>
              </a:schemeClr>
            </a:solidFill>
          </p:grpSpPr>
          <p:sp>
            <p:nvSpPr>
              <p:cNvPr id="312" name="Freeform 311">
                <a:extLst>
                  <a:ext uri="{FF2B5EF4-FFF2-40B4-BE49-F238E27FC236}">
                    <a16:creationId xmlns:a16="http://schemas.microsoft.com/office/drawing/2014/main" id="{D594619A-E582-4147-9E3D-A4736FA098DE}"/>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13" name="Freeform 312">
                <a:extLst>
                  <a:ext uri="{FF2B5EF4-FFF2-40B4-BE49-F238E27FC236}">
                    <a16:creationId xmlns:a16="http://schemas.microsoft.com/office/drawing/2014/main" id="{A55C3235-B017-412F-9CF6-7F526BEAFCEC}"/>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71" name="Group 201">
              <a:extLst>
                <a:ext uri="{FF2B5EF4-FFF2-40B4-BE49-F238E27FC236}">
                  <a16:creationId xmlns:a16="http://schemas.microsoft.com/office/drawing/2014/main" id="{6FA26B9C-CDD1-4E0B-9712-1500B4174E5C}"/>
                </a:ext>
              </a:extLst>
            </p:cNvPr>
            <p:cNvGrpSpPr/>
            <p:nvPr/>
          </p:nvGrpSpPr>
          <p:grpSpPr>
            <a:xfrm>
              <a:off x="5843802" y="2209800"/>
              <a:ext cx="2171702" cy="2362200"/>
              <a:chOff x="985421" y="968758"/>
              <a:chExt cx="2618913" cy="2848640"/>
            </a:xfrm>
            <a:solidFill>
              <a:schemeClr val="bg1">
                <a:lumMod val="75000"/>
              </a:schemeClr>
            </a:solidFill>
          </p:grpSpPr>
          <p:sp>
            <p:nvSpPr>
              <p:cNvPr id="310" name="Freeform 309">
                <a:extLst>
                  <a:ext uri="{FF2B5EF4-FFF2-40B4-BE49-F238E27FC236}">
                    <a16:creationId xmlns:a16="http://schemas.microsoft.com/office/drawing/2014/main" id="{368B7281-C3B6-4ED7-83FD-9764CFD6EA36}"/>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11" name="Freeform 310">
                <a:extLst>
                  <a:ext uri="{FF2B5EF4-FFF2-40B4-BE49-F238E27FC236}">
                    <a16:creationId xmlns:a16="http://schemas.microsoft.com/office/drawing/2014/main" id="{B2E26D02-CAFF-4C6E-A624-F22BCDDF408C}"/>
                  </a:ext>
                </a:extLst>
              </p:cNvPr>
              <p:cNvSpPr/>
              <p:nvPr/>
            </p:nvSpPr>
            <p:spPr>
              <a:xfrm>
                <a:off x="2186167" y="1989847"/>
                <a:ext cx="621521" cy="150759"/>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380" name="Group 84">
              <a:extLst>
                <a:ext uri="{FF2B5EF4-FFF2-40B4-BE49-F238E27FC236}">
                  <a16:creationId xmlns:a16="http://schemas.microsoft.com/office/drawing/2014/main" id="{97E7F08A-AE82-4F19-B1FF-0B2180C89101}"/>
                </a:ext>
              </a:extLst>
            </p:cNvPr>
            <p:cNvGrpSpPr>
              <a:grpSpLocks/>
            </p:cNvGrpSpPr>
            <p:nvPr/>
          </p:nvGrpSpPr>
          <p:grpSpPr bwMode="auto">
            <a:xfrm>
              <a:off x="6019800" y="2362200"/>
              <a:ext cx="2171700" cy="2362200"/>
              <a:chOff x="985421" y="968758"/>
              <a:chExt cx="2618913" cy="2848640"/>
            </a:xfrm>
          </p:grpSpPr>
          <p:sp>
            <p:nvSpPr>
              <p:cNvPr id="308" name="Freeform 307">
                <a:extLst>
                  <a:ext uri="{FF2B5EF4-FFF2-40B4-BE49-F238E27FC236}">
                    <a16:creationId xmlns:a16="http://schemas.microsoft.com/office/drawing/2014/main" id="{AC3464B9-CD01-4C13-90E4-4F0FD815AEA2}"/>
                  </a:ext>
                </a:extLst>
              </p:cNvPr>
              <p:cNvSpPr/>
              <p:nvPr/>
            </p:nvSpPr>
            <p:spPr>
              <a:xfrm>
                <a:off x="986868" y="968220"/>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09" name="Freeform 308">
                <a:extLst>
                  <a:ext uri="{FF2B5EF4-FFF2-40B4-BE49-F238E27FC236}">
                    <a16:creationId xmlns:a16="http://schemas.microsoft.com/office/drawing/2014/main" id="{0BB80388-3F59-4955-B8AB-C8031CA43E8F}"/>
                  </a:ext>
                </a:extLst>
              </p:cNvPr>
              <p:cNvSpPr/>
              <p:nvPr/>
            </p:nvSpPr>
            <p:spPr>
              <a:xfrm>
                <a:off x="2185621" y="1990333"/>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381" name="Group 213">
              <a:extLst>
                <a:ext uri="{FF2B5EF4-FFF2-40B4-BE49-F238E27FC236}">
                  <a16:creationId xmlns:a16="http://schemas.microsoft.com/office/drawing/2014/main" id="{537CBBD8-76E2-48B7-B301-09797F9C7612}"/>
                </a:ext>
              </a:extLst>
            </p:cNvPr>
            <p:cNvGrpSpPr>
              <a:grpSpLocks/>
            </p:cNvGrpSpPr>
            <p:nvPr/>
          </p:nvGrpSpPr>
          <p:grpSpPr bwMode="auto">
            <a:xfrm>
              <a:off x="6248400" y="2514600"/>
              <a:ext cx="2171700" cy="2362200"/>
              <a:chOff x="985421" y="968758"/>
              <a:chExt cx="2618913" cy="2848640"/>
            </a:xfrm>
          </p:grpSpPr>
          <p:sp>
            <p:nvSpPr>
              <p:cNvPr id="306" name="Freeform 305">
                <a:extLst>
                  <a:ext uri="{FF2B5EF4-FFF2-40B4-BE49-F238E27FC236}">
                    <a16:creationId xmlns:a16="http://schemas.microsoft.com/office/drawing/2014/main" id="{F604BBD6-23E0-43AC-ADBF-57750C54F77F}"/>
                  </a:ext>
                </a:extLst>
              </p:cNvPr>
              <p:cNvSpPr/>
              <p:nvPr/>
            </p:nvSpPr>
            <p:spPr>
              <a:xfrm>
                <a:off x="985715" y="967503"/>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07" name="Freeform 306">
                <a:extLst>
                  <a:ext uri="{FF2B5EF4-FFF2-40B4-BE49-F238E27FC236}">
                    <a16:creationId xmlns:a16="http://schemas.microsoft.com/office/drawing/2014/main" id="{1532B9A0-DC87-4BBE-9551-3F43CC49BD2A}"/>
                  </a:ext>
                </a:extLst>
              </p:cNvPr>
              <p:cNvSpPr/>
              <p:nvPr/>
            </p:nvSpPr>
            <p:spPr>
              <a:xfrm>
                <a:off x="2184469" y="1989617"/>
                <a:ext cx="622253" cy="14950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382" name="Group 204">
              <a:extLst>
                <a:ext uri="{FF2B5EF4-FFF2-40B4-BE49-F238E27FC236}">
                  <a16:creationId xmlns:a16="http://schemas.microsoft.com/office/drawing/2014/main" id="{BB516161-58FE-4275-9D94-88B0142DA398}"/>
                </a:ext>
              </a:extLst>
            </p:cNvPr>
            <p:cNvGrpSpPr>
              <a:grpSpLocks/>
            </p:cNvGrpSpPr>
            <p:nvPr/>
          </p:nvGrpSpPr>
          <p:grpSpPr bwMode="auto">
            <a:xfrm>
              <a:off x="6477000" y="2667000"/>
              <a:ext cx="2171700" cy="2362200"/>
              <a:chOff x="985421" y="968758"/>
              <a:chExt cx="2618913" cy="2848640"/>
            </a:xfrm>
          </p:grpSpPr>
          <p:sp>
            <p:nvSpPr>
              <p:cNvPr id="304" name="Freeform 303">
                <a:extLst>
                  <a:ext uri="{FF2B5EF4-FFF2-40B4-BE49-F238E27FC236}">
                    <a16:creationId xmlns:a16="http://schemas.microsoft.com/office/drawing/2014/main" id="{3E8B9AE4-EF26-461F-B540-0417C82F2C36}"/>
                  </a:ext>
                </a:extLst>
              </p:cNvPr>
              <p:cNvSpPr/>
              <p:nvPr/>
            </p:nvSpPr>
            <p:spPr>
              <a:xfrm>
                <a:off x="984564" y="969834"/>
                <a:ext cx="2620175" cy="284666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05" name="Freeform 304">
                <a:extLst>
                  <a:ext uri="{FF2B5EF4-FFF2-40B4-BE49-F238E27FC236}">
                    <a16:creationId xmlns:a16="http://schemas.microsoft.com/office/drawing/2014/main" id="{BDDBA399-B6E4-42F8-8BB3-D75072596624}"/>
                  </a:ext>
                </a:extLst>
              </p:cNvPr>
              <p:cNvSpPr/>
              <p:nvPr/>
            </p:nvSpPr>
            <p:spPr>
              <a:xfrm>
                <a:off x="2186367" y="1988898"/>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383" name="Group 210">
              <a:extLst>
                <a:ext uri="{FF2B5EF4-FFF2-40B4-BE49-F238E27FC236}">
                  <a16:creationId xmlns:a16="http://schemas.microsoft.com/office/drawing/2014/main" id="{54D0B0A9-F620-497A-81BA-B3352397A7ED}"/>
                </a:ext>
              </a:extLst>
            </p:cNvPr>
            <p:cNvGrpSpPr>
              <a:grpSpLocks/>
            </p:cNvGrpSpPr>
            <p:nvPr/>
          </p:nvGrpSpPr>
          <p:grpSpPr bwMode="auto">
            <a:xfrm>
              <a:off x="6705600" y="2819400"/>
              <a:ext cx="2171700" cy="2362200"/>
              <a:chOff x="985421" y="1060650"/>
              <a:chExt cx="2618913" cy="2848640"/>
            </a:xfrm>
          </p:grpSpPr>
          <p:sp>
            <p:nvSpPr>
              <p:cNvPr id="302" name="Freeform 301">
                <a:extLst>
                  <a:ext uri="{FF2B5EF4-FFF2-40B4-BE49-F238E27FC236}">
                    <a16:creationId xmlns:a16="http://schemas.microsoft.com/office/drawing/2014/main" id="{B972DB41-04AB-4EA2-898A-FCB3DCCC5075}"/>
                  </a:ext>
                </a:extLst>
              </p:cNvPr>
              <p:cNvSpPr/>
              <p:nvPr/>
            </p:nvSpPr>
            <p:spPr>
              <a:xfrm>
                <a:off x="986464" y="1061009"/>
                <a:ext cx="2617124"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03" name="Freeform 302">
                <a:extLst>
                  <a:ext uri="{FF2B5EF4-FFF2-40B4-BE49-F238E27FC236}">
                    <a16:creationId xmlns:a16="http://schemas.microsoft.com/office/drawing/2014/main" id="{79DBC510-D167-4EEB-B55F-E55C7FE09D7A}"/>
                  </a:ext>
                </a:extLst>
              </p:cNvPr>
              <p:cNvSpPr/>
              <p:nvPr/>
            </p:nvSpPr>
            <p:spPr>
              <a:xfrm>
                <a:off x="2185216" y="1988540"/>
                <a:ext cx="622253" cy="152554"/>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384" name="Group 207">
              <a:extLst>
                <a:ext uri="{FF2B5EF4-FFF2-40B4-BE49-F238E27FC236}">
                  <a16:creationId xmlns:a16="http://schemas.microsoft.com/office/drawing/2014/main" id="{F209F9BE-D780-434B-96C7-F2AB065A564F}"/>
                </a:ext>
              </a:extLst>
            </p:cNvPr>
            <p:cNvGrpSpPr>
              <a:grpSpLocks/>
            </p:cNvGrpSpPr>
            <p:nvPr/>
          </p:nvGrpSpPr>
          <p:grpSpPr bwMode="auto">
            <a:xfrm>
              <a:off x="6934200" y="2971800"/>
              <a:ext cx="2171700" cy="2362200"/>
              <a:chOff x="985421" y="968758"/>
              <a:chExt cx="2618913" cy="2848640"/>
            </a:xfrm>
          </p:grpSpPr>
          <p:sp>
            <p:nvSpPr>
              <p:cNvPr id="300" name="Freeform 299">
                <a:extLst>
                  <a:ext uri="{FF2B5EF4-FFF2-40B4-BE49-F238E27FC236}">
                    <a16:creationId xmlns:a16="http://schemas.microsoft.com/office/drawing/2014/main" id="{DCAAC1EE-396E-4100-9675-EEEF20944C4C}"/>
                  </a:ext>
                </a:extLst>
              </p:cNvPr>
              <p:cNvSpPr/>
              <p:nvPr/>
            </p:nvSpPr>
            <p:spPr>
              <a:xfrm>
                <a:off x="985311" y="968399"/>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01" name="Freeform 300">
                <a:extLst>
                  <a:ext uri="{FF2B5EF4-FFF2-40B4-BE49-F238E27FC236}">
                    <a16:creationId xmlns:a16="http://schemas.microsoft.com/office/drawing/2014/main" id="{4642EB2D-F160-4651-AF6A-4F22D67F33FB}"/>
                  </a:ext>
                </a:extLst>
              </p:cNvPr>
              <p:cNvSpPr/>
              <p:nvPr/>
            </p:nvSpPr>
            <p:spPr>
              <a:xfrm>
                <a:off x="2187114" y="1990514"/>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15385" name="Group 207">
              <a:extLst>
                <a:ext uri="{FF2B5EF4-FFF2-40B4-BE49-F238E27FC236}">
                  <a16:creationId xmlns:a16="http://schemas.microsoft.com/office/drawing/2014/main" id="{D6F2F304-9073-4F7C-88AC-C2DE1E457288}"/>
                </a:ext>
              </a:extLst>
            </p:cNvPr>
            <p:cNvGrpSpPr>
              <a:grpSpLocks/>
            </p:cNvGrpSpPr>
            <p:nvPr/>
          </p:nvGrpSpPr>
          <p:grpSpPr bwMode="auto">
            <a:xfrm>
              <a:off x="7162800" y="3124200"/>
              <a:ext cx="2171700" cy="2362200"/>
              <a:chOff x="985421" y="968758"/>
              <a:chExt cx="2618913" cy="2848640"/>
            </a:xfrm>
          </p:grpSpPr>
          <p:sp>
            <p:nvSpPr>
              <p:cNvPr id="298" name="Freeform 297">
                <a:extLst>
                  <a:ext uri="{FF2B5EF4-FFF2-40B4-BE49-F238E27FC236}">
                    <a16:creationId xmlns:a16="http://schemas.microsoft.com/office/drawing/2014/main" id="{06974690-E6D8-4845-AFBF-D8C8C762A255}"/>
                  </a:ext>
                </a:extLst>
              </p:cNvPr>
              <p:cNvSpPr/>
              <p:nvPr/>
            </p:nvSpPr>
            <p:spPr>
              <a:xfrm>
                <a:off x="984161" y="967682"/>
                <a:ext cx="2620173" cy="2849716"/>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99" name="Freeform 298">
                <a:extLst>
                  <a:ext uri="{FF2B5EF4-FFF2-40B4-BE49-F238E27FC236}">
                    <a16:creationId xmlns:a16="http://schemas.microsoft.com/office/drawing/2014/main" id="{AE8F0AD3-7E9A-48E3-BD39-78170E757046}"/>
                  </a:ext>
                </a:extLst>
              </p:cNvPr>
              <p:cNvSpPr/>
              <p:nvPr/>
            </p:nvSpPr>
            <p:spPr>
              <a:xfrm>
                <a:off x="2185963" y="1989797"/>
                <a:ext cx="622253" cy="149502"/>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sp>
        <p:nvSpPr>
          <p:cNvPr id="15373" name="TextBox 356">
            <a:extLst>
              <a:ext uri="{FF2B5EF4-FFF2-40B4-BE49-F238E27FC236}">
                <a16:creationId xmlns:a16="http://schemas.microsoft.com/office/drawing/2014/main" id="{666FFAC5-620A-45D7-9E46-0C70B293D557}"/>
              </a:ext>
            </a:extLst>
          </p:cNvPr>
          <p:cNvSpPr txBox="1">
            <a:spLocks noChangeArrowheads="1"/>
          </p:cNvSpPr>
          <p:nvPr/>
        </p:nvSpPr>
        <p:spPr bwMode="auto">
          <a:xfrm>
            <a:off x="2686050" y="685800"/>
            <a:ext cx="4514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1" hangingPunct="1">
              <a:spcAft>
                <a:spcPts val="600"/>
              </a:spcAft>
            </a:pPr>
            <a:r>
              <a:rPr lang="en-AU" altLang="en-US" sz="2200" dirty="0">
                <a:solidFill>
                  <a:srgbClr val="171C41"/>
                </a:solidFill>
                <a:latin typeface="Arial" charset="0"/>
                <a:cs typeface="Arial" charset="0"/>
              </a:rPr>
              <a:t>There are 7 marbles in each bag.</a:t>
            </a:r>
          </a:p>
        </p:txBody>
      </p:sp>
      <p:sp>
        <p:nvSpPr>
          <p:cNvPr id="15374" name="TextBox 357">
            <a:extLst>
              <a:ext uri="{FF2B5EF4-FFF2-40B4-BE49-F238E27FC236}">
                <a16:creationId xmlns:a16="http://schemas.microsoft.com/office/drawing/2014/main" id="{E8B1BE2D-05E6-4B82-BC09-26AE1A17EAE6}"/>
              </a:ext>
            </a:extLst>
          </p:cNvPr>
          <p:cNvSpPr txBox="1">
            <a:spLocks noChangeArrowheads="1"/>
          </p:cNvSpPr>
          <p:nvPr/>
        </p:nvSpPr>
        <p:spPr bwMode="auto">
          <a:xfrm>
            <a:off x="2686050" y="1600200"/>
            <a:ext cx="56088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1" hangingPunct="1">
              <a:spcAft>
                <a:spcPts val="600"/>
              </a:spcAft>
            </a:pPr>
            <a:r>
              <a:rPr lang="en-AU" altLang="en-US" sz="2200" b="1" dirty="0">
                <a:solidFill>
                  <a:srgbClr val="171C41"/>
                </a:solidFill>
                <a:latin typeface="Arial" charset="0"/>
                <a:cs typeface="Arial" charset="0"/>
              </a:rPr>
              <a:t>How many marbles are there altogether?</a:t>
            </a:r>
          </a:p>
        </p:txBody>
      </p:sp>
    </p:spTree>
    <p:extLst>
      <p:ext uri="{BB962C8B-B14F-4D97-AF65-F5344CB8AC3E}">
        <p14:creationId xmlns:p14="http://schemas.microsoft.com/office/powerpoint/2010/main" val="989921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84A72E8-0704-4CF7-BB93-C78B0AC12481}"/>
              </a:ext>
            </a:extLst>
          </p:cNvPr>
          <p:cNvSpPr/>
          <p:nvPr/>
        </p:nvSpPr>
        <p:spPr>
          <a:xfrm>
            <a:off x="4464844" y="1714500"/>
            <a:ext cx="228600" cy="228600"/>
          </a:xfrm>
          <a:prstGeom prst="ellipse">
            <a:avLst/>
          </a:prstGeom>
          <a:solidFill>
            <a:srgbClr val="3197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8" name="Oval 7">
            <a:extLst>
              <a:ext uri="{FF2B5EF4-FFF2-40B4-BE49-F238E27FC236}">
                <a16:creationId xmlns:a16="http://schemas.microsoft.com/office/drawing/2014/main" id="{2EB5E418-A440-4D10-AB92-C524EB9946A9}"/>
              </a:ext>
            </a:extLst>
          </p:cNvPr>
          <p:cNvSpPr/>
          <p:nvPr/>
        </p:nvSpPr>
        <p:spPr>
          <a:xfrm>
            <a:off x="4114800" y="1943100"/>
            <a:ext cx="228600" cy="228600"/>
          </a:xfrm>
          <a:prstGeom prst="ellipse">
            <a:avLst/>
          </a:prstGeom>
          <a:solidFill>
            <a:srgbClr val="C338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9" name="Oval 8">
            <a:extLst>
              <a:ext uri="{FF2B5EF4-FFF2-40B4-BE49-F238E27FC236}">
                <a16:creationId xmlns:a16="http://schemas.microsoft.com/office/drawing/2014/main" id="{41C1E2E9-BD1C-4364-99F9-56847396786D}"/>
              </a:ext>
            </a:extLst>
          </p:cNvPr>
          <p:cNvSpPr/>
          <p:nvPr/>
        </p:nvSpPr>
        <p:spPr>
          <a:xfrm>
            <a:off x="4743450" y="1257300"/>
            <a:ext cx="228600" cy="228600"/>
          </a:xfrm>
          <a:prstGeom prst="ellipse">
            <a:avLst/>
          </a:prstGeom>
          <a:solidFill>
            <a:srgbClr val="F037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0" name="Oval 9">
            <a:extLst>
              <a:ext uri="{FF2B5EF4-FFF2-40B4-BE49-F238E27FC236}">
                <a16:creationId xmlns:a16="http://schemas.microsoft.com/office/drawing/2014/main" id="{07163B84-EDFE-4417-9222-E88EEAF69C42}"/>
              </a:ext>
            </a:extLst>
          </p:cNvPr>
          <p:cNvSpPr/>
          <p:nvPr/>
        </p:nvSpPr>
        <p:spPr>
          <a:xfrm>
            <a:off x="4743450" y="1771650"/>
            <a:ext cx="2286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1" name="Oval 10">
            <a:extLst>
              <a:ext uri="{FF2B5EF4-FFF2-40B4-BE49-F238E27FC236}">
                <a16:creationId xmlns:a16="http://schemas.microsoft.com/office/drawing/2014/main" id="{6C1E159F-4A4D-437A-B6F6-4570781BF084}"/>
              </a:ext>
            </a:extLst>
          </p:cNvPr>
          <p:cNvSpPr/>
          <p:nvPr/>
        </p:nvSpPr>
        <p:spPr>
          <a:xfrm>
            <a:off x="4400550" y="2343150"/>
            <a:ext cx="228600" cy="228600"/>
          </a:xfrm>
          <a:prstGeom prst="ellipse">
            <a:avLst/>
          </a:prstGeom>
          <a:solidFill>
            <a:srgbClr val="FF50C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2" name="Oval 11">
            <a:extLst>
              <a:ext uri="{FF2B5EF4-FFF2-40B4-BE49-F238E27FC236}">
                <a16:creationId xmlns:a16="http://schemas.microsoft.com/office/drawing/2014/main" id="{6CD68FE3-0FAE-4F85-869B-42731EC8088E}"/>
              </a:ext>
            </a:extLst>
          </p:cNvPr>
          <p:cNvSpPr/>
          <p:nvPr/>
        </p:nvSpPr>
        <p:spPr>
          <a:xfrm>
            <a:off x="4629150" y="2000250"/>
            <a:ext cx="228600" cy="228600"/>
          </a:xfrm>
          <a:prstGeom prst="ellipse">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3" name="Oval 12">
            <a:extLst>
              <a:ext uri="{FF2B5EF4-FFF2-40B4-BE49-F238E27FC236}">
                <a16:creationId xmlns:a16="http://schemas.microsoft.com/office/drawing/2014/main" id="{07E482F9-71F9-4CCB-8BEE-DF8C9321C214}"/>
              </a:ext>
            </a:extLst>
          </p:cNvPr>
          <p:cNvSpPr/>
          <p:nvPr/>
        </p:nvSpPr>
        <p:spPr>
          <a:xfrm>
            <a:off x="4286250" y="2171700"/>
            <a:ext cx="228600" cy="228600"/>
          </a:xfrm>
          <a:prstGeom prst="ellipse">
            <a:avLst/>
          </a:prstGeom>
          <a:solidFill>
            <a:srgbClr val="4CF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6393" name="TextBox 13">
            <a:extLst>
              <a:ext uri="{FF2B5EF4-FFF2-40B4-BE49-F238E27FC236}">
                <a16:creationId xmlns:a16="http://schemas.microsoft.com/office/drawing/2014/main" id="{0C1C8F34-079F-45D3-86A4-DBA3C56E9439}"/>
              </a:ext>
            </a:extLst>
          </p:cNvPr>
          <p:cNvSpPr txBox="1">
            <a:spLocks noChangeArrowheads="1"/>
          </p:cNvSpPr>
          <p:nvPr/>
        </p:nvSpPr>
        <p:spPr bwMode="auto">
          <a:xfrm>
            <a:off x="2628900" y="742950"/>
            <a:ext cx="4514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1" hangingPunct="1">
              <a:spcAft>
                <a:spcPts val="600"/>
              </a:spcAft>
            </a:pPr>
            <a:r>
              <a:rPr lang="en-AU" altLang="en-US" sz="2200" dirty="0">
                <a:solidFill>
                  <a:srgbClr val="171C41"/>
                </a:solidFill>
                <a:latin typeface="Arial" charset="0"/>
                <a:cs typeface="Arial" charset="0"/>
              </a:rPr>
              <a:t>There are 99 marbles in each bag.</a:t>
            </a:r>
          </a:p>
        </p:txBody>
      </p:sp>
      <p:sp>
        <p:nvSpPr>
          <p:cNvPr id="16394" name="Title Placeholder 1">
            <a:extLst>
              <a:ext uri="{FF2B5EF4-FFF2-40B4-BE49-F238E27FC236}">
                <a16:creationId xmlns:a16="http://schemas.microsoft.com/office/drawing/2014/main" id="{08D4DACE-DDD5-419E-9FC2-EEC59FA839D9}"/>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2700">
                <a:solidFill>
                  <a:schemeClr val="bg1"/>
                </a:solidFill>
                <a:latin typeface="Calibri" panose="020F0502020204030204" pitchFamily="34" charset="0"/>
              </a:rPr>
              <a:t>How many marbles?</a:t>
            </a:r>
            <a:endParaRPr lang="en-US" altLang="en-US" sz="2700">
              <a:solidFill>
                <a:schemeClr val="bg1"/>
              </a:solidFill>
              <a:latin typeface="Calibri" panose="020F0502020204030204" pitchFamily="34" charset="0"/>
            </a:endParaRPr>
          </a:p>
        </p:txBody>
      </p:sp>
      <p:sp>
        <p:nvSpPr>
          <p:cNvPr id="15" name="Oval 14">
            <a:extLst>
              <a:ext uri="{FF2B5EF4-FFF2-40B4-BE49-F238E27FC236}">
                <a16:creationId xmlns:a16="http://schemas.microsoft.com/office/drawing/2014/main" id="{723B6AC1-3CB2-4D5D-8E32-FF860CDA6E64}"/>
              </a:ext>
            </a:extLst>
          </p:cNvPr>
          <p:cNvSpPr/>
          <p:nvPr/>
        </p:nvSpPr>
        <p:spPr>
          <a:xfrm>
            <a:off x="4743450" y="2228850"/>
            <a:ext cx="228600" cy="228600"/>
          </a:xfrm>
          <a:prstGeom prst="ellipse">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6" name="Oval 15">
            <a:extLst>
              <a:ext uri="{FF2B5EF4-FFF2-40B4-BE49-F238E27FC236}">
                <a16:creationId xmlns:a16="http://schemas.microsoft.com/office/drawing/2014/main" id="{A48F53F5-578D-45B2-A61A-6492BE4C09CB}"/>
              </a:ext>
            </a:extLst>
          </p:cNvPr>
          <p:cNvSpPr/>
          <p:nvPr/>
        </p:nvSpPr>
        <p:spPr>
          <a:xfrm>
            <a:off x="4857750" y="2057400"/>
            <a:ext cx="228600" cy="228600"/>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7" name="Oval 16">
            <a:extLst>
              <a:ext uri="{FF2B5EF4-FFF2-40B4-BE49-F238E27FC236}">
                <a16:creationId xmlns:a16="http://schemas.microsoft.com/office/drawing/2014/main" id="{256A05CB-871E-4B57-83C1-ACA7DAC129CE}"/>
              </a:ext>
            </a:extLst>
          </p:cNvPr>
          <p:cNvSpPr/>
          <p:nvPr/>
        </p:nvSpPr>
        <p:spPr>
          <a:xfrm>
            <a:off x="4400550" y="20574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8" name="Oval 17">
            <a:extLst>
              <a:ext uri="{FF2B5EF4-FFF2-40B4-BE49-F238E27FC236}">
                <a16:creationId xmlns:a16="http://schemas.microsoft.com/office/drawing/2014/main" id="{A2A5A240-1EB1-4827-AF50-BF1045C769DF}"/>
              </a:ext>
            </a:extLst>
          </p:cNvPr>
          <p:cNvSpPr/>
          <p:nvPr/>
        </p:nvSpPr>
        <p:spPr>
          <a:xfrm>
            <a:off x="5029200" y="2171700"/>
            <a:ext cx="228600" cy="228600"/>
          </a:xfrm>
          <a:prstGeom prst="ellipse">
            <a:avLst/>
          </a:prstGeom>
          <a:solidFill>
            <a:srgbClr val="8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19" name="Oval 18">
            <a:extLst>
              <a:ext uri="{FF2B5EF4-FFF2-40B4-BE49-F238E27FC236}">
                <a16:creationId xmlns:a16="http://schemas.microsoft.com/office/drawing/2014/main" id="{40A90D81-D4AF-4EB3-85D0-821E45135438}"/>
              </a:ext>
            </a:extLst>
          </p:cNvPr>
          <p:cNvSpPr/>
          <p:nvPr/>
        </p:nvSpPr>
        <p:spPr>
          <a:xfrm>
            <a:off x="4629150" y="2286000"/>
            <a:ext cx="228600" cy="22860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0" name="Oval 19">
            <a:extLst>
              <a:ext uri="{FF2B5EF4-FFF2-40B4-BE49-F238E27FC236}">
                <a16:creationId xmlns:a16="http://schemas.microsoft.com/office/drawing/2014/main" id="{430044E8-8E1B-4429-AEF9-F8F02AC24876}"/>
              </a:ext>
            </a:extLst>
          </p:cNvPr>
          <p:cNvSpPr/>
          <p:nvPr/>
        </p:nvSpPr>
        <p:spPr>
          <a:xfrm>
            <a:off x="5086350" y="1885950"/>
            <a:ext cx="228600" cy="228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1" name="Oval 20">
            <a:extLst>
              <a:ext uri="{FF2B5EF4-FFF2-40B4-BE49-F238E27FC236}">
                <a16:creationId xmlns:a16="http://schemas.microsoft.com/office/drawing/2014/main" id="{1126E22C-8C80-4877-9A9D-E091907B999A}"/>
              </a:ext>
            </a:extLst>
          </p:cNvPr>
          <p:cNvSpPr/>
          <p:nvPr/>
        </p:nvSpPr>
        <p:spPr>
          <a:xfrm>
            <a:off x="4686300" y="2514600"/>
            <a:ext cx="228600" cy="2286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2" name="Oval 21">
            <a:extLst>
              <a:ext uri="{FF2B5EF4-FFF2-40B4-BE49-F238E27FC236}">
                <a16:creationId xmlns:a16="http://schemas.microsoft.com/office/drawing/2014/main" id="{C4C6B0B4-377A-4EFA-9E7C-1A6A58DF19D3}"/>
              </a:ext>
            </a:extLst>
          </p:cNvPr>
          <p:cNvSpPr/>
          <p:nvPr/>
        </p:nvSpPr>
        <p:spPr>
          <a:xfrm>
            <a:off x="4914900" y="2800350"/>
            <a:ext cx="228600" cy="22860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3" name="Oval 22">
            <a:extLst>
              <a:ext uri="{FF2B5EF4-FFF2-40B4-BE49-F238E27FC236}">
                <a16:creationId xmlns:a16="http://schemas.microsoft.com/office/drawing/2014/main" id="{B7ABD670-C0BF-485A-9C0D-633E78809A58}"/>
              </a:ext>
            </a:extLst>
          </p:cNvPr>
          <p:cNvSpPr/>
          <p:nvPr/>
        </p:nvSpPr>
        <p:spPr>
          <a:xfrm>
            <a:off x="4857750" y="3143250"/>
            <a:ext cx="228600" cy="228600"/>
          </a:xfrm>
          <a:prstGeom prst="ellipse">
            <a:avLst/>
          </a:prstGeom>
          <a:solidFill>
            <a:srgbClr val="FF35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4" name="Oval 23">
            <a:extLst>
              <a:ext uri="{FF2B5EF4-FFF2-40B4-BE49-F238E27FC236}">
                <a16:creationId xmlns:a16="http://schemas.microsoft.com/office/drawing/2014/main" id="{D7FF28B2-428A-4C1F-BF2A-2410C8748244}"/>
              </a:ext>
            </a:extLst>
          </p:cNvPr>
          <p:cNvSpPr/>
          <p:nvPr/>
        </p:nvSpPr>
        <p:spPr>
          <a:xfrm>
            <a:off x="4857750" y="2400300"/>
            <a:ext cx="228600" cy="228600"/>
          </a:xfrm>
          <a:prstGeom prst="ellipse">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5" name="Oval 24">
            <a:extLst>
              <a:ext uri="{FF2B5EF4-FFF2-40B4-BE49-F238E27FC236}">
                <a16:creationId xmlns:a16="http://schemas.microsoft.com/office/drawing/2014/main" id="{F35AF828-F8C4-474F-B73C-6DAB50EC9A2E}"/>
              </a:ext>
            </a:extLst>
          </p:cNvPr>
          <p:cNvSpPr/>
          <p:nvPr/>
        </p:nvSpPr>
        <p:spPr>
          <a:xfrm>
            <a:off x="4629150" y="2914650"/>
            <a:ext cx="228600" cy="2286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6" name="Oval 25">
            <a:extLst>
              <a:ext uri="{FF2B5EF4-FFF2-40B4-BE49-F238E27FC236}">
                <a16:creationId xmlns:a16="http://schemas.microsoft.com/office/drawing/2014/main" id="{A96926C1-035D-4D24-8127-8E741D30A615}"/>
              </a:ext>
            </a:extLst>
          </p:cNvPr>
          <p:cNvSpPr/>
          <p:nvPr/>
        </p:nvSpPr>
        <p:spPr>
          <a:xfrm>
            <a:off x="4171950" y="1657350"/>
            <a:ext cx="228600" cy="2286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7" name="Oval 26">
            <a:extLst>
              <a:ext uri="{FF2B5EF4-FFF2-40B4-BE49-F238E27FC236}">
                <a16:creationId xmlns:a16="http://schemas.microsoft.com/office/drawing/2014/main" id="{6C877152-4A75-49A1-921E-62A35287EB15}"/>
              </a:ext>
            </a:extLst>
          </p:cNvPr>
          <p:cNvSpPr/>
          <p:nvPr/>
        </p:nvSpPr>
        <p:spPr>
          <a:xfrm>
            <a:off x="4457700" y="142875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8" name="Oval 27">
            <a:extLst>
              <a:ext uri="{FF2B5EF4-FFF2-40B4-BE49-F238E27FC236}">
                <a16:creationId xmlns:a16="http://schemas.microsoft.com/office/drawing/2014/main" id="{97D0578F-4EB4-406B-B996-829C243202D9}"/>
              </a:ext>
            </a:extLst>
          </p:cNvPr>
          <p:cNvSpPr/>
          <p:nvPr/>
        </p:nvSpPr>
        <p:spPr>
          <a:xfrm>
            <a:off x="4857750" y="1943100"/>
            <a:ext cx="228600" cy="228600"/>
          </a:xfrm>
          <a:prstGeom prst="ellipse">
            <a:avLst/>
          </a:prstGeom>
          <a:solidFill>
            <a:srgbClr val="C338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9" name="Oval 28">
            <a:extLst>
              <a:ext uri="{FF2B5EF4-FFF2-40B4-BE49-F238E27FC236}">
                <a16:creationId xmlns:a16="http://schemas.microsoft.com/office/drawing/2014/main" id="{FDC09028-B2F1-49C9-9F1F-15CA77CB6BE9}"/>
              </a:ext>
            </a:extLst>
          </p:cNvPr>
          <p:cNvSpPr/>
          <p:nvPr/>
        </p:nvSpPr>
        <p:spPr>
          <a:xfrm>
            <a:off x="4286250" y="1828800"/>
            <a:ext cx="228600" cy="2286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0" name="Oval 29">
            <a:extLst>
              <a:ext uri="{FF2B5EF4-FFF2-40B4-BE49-F238E27FC236}">
                <a16:creationId xmlns:a16="http://schemas.microsoft.com/office/drawing/2014/main" id="{30AA027E-4B10-41E9-ABBB-621B1E0598A4}"/>
              </a:ext>
            </a:extLst>
          </p:cNvPr>
          <p:cNvSpPr/>
          <p:nvPr/>
        </p:nvSpPr>
        <p:spPr>
          <a:xfrm>
            <a:off x="4914900" y="1657350"/>
            <a:ext cx="228600" cy="228600"/>
          </a:xfrm>
          <a:prstGeom prst="ellipse">
            <a:avLst/>
          </a:prstGeom>
          <a:solidFill>
            <a:srgbClr val="4CF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1" name="Oval 30">
            <a:extLst>
              <a:ext uri="{FF2B5EF4-FFF2-40B4-BE49-F238E27FC236}">
                <a16:creationId xmlns:a16="http://schemas.microsoft.com/office/drawing/2014/main" id="{4A00C086-44B5-4DB5-B050-3F596CA2BC60}"/>
              </a:ext>
            </a:extLst>
          </p:cNvPr>
          <p:cNvSpPr/>
          <p:nvPr/>
        </p:nvSpPr>
        <p:spPr>
          <a:xfrm>
            <a:off x="4972050" y="1371600"/>
            <a:ext cx="228600" cy="228600"/>
          </a:xfrm>
          <a:prstGeom prst="ellipse">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2" name="Oval 31">
            <a:extLst>
              <a:ext uri="{FF2B5EF4-FFF2-40B4-BE49-F238E27FC236}">
                <a16:creationId xmlns:a16="http://schemas.microsoft.com/office/drawing/2014/main" id="{AA458BD1-B4D7-4D90-A48B-37AD790D2327}"/>
              </a:ext>
            </a:extLst>
          </p:cNvPr>
          <p:cNvSpPr/>
          <p:nvPr/>
        </p:nvSpPr>
        <p:spPr>
          <a:xfrm>
            <a:off x="4686300" y="1600200"/>
            <a:ext cx="228600" cy="228600"/>
          </a:xfrm>
          <a:prstGeom prst="ellipse">
            <a:avLst/>
          </a:prstGeom>
          <a:solidFill>
            <a:srgbClr val="33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grpSp>
        <p:nvGrpSpPr>
          <p:cNvPr id="16413" name="Group 288">
            <a:extLst>
              <a:ext uri="{FF2B5EF4-FFF2-40B4-BE49-F238E27FC236}">
                <a16:creationId xmlns:a16="http://schemas.microsoft.com/office/drawing/2014/main" id="{E96104D7-869B-4D89-A3E3-58FB3D02866F}"/>
              </a:ext>
            </a:extLst>
          </p:cNvPr>
          <p:cNvGrpSpPr>
            <a:grpSpLocks/>
          </p:cNvGrpSpPr>
          <p:nvPr/>
        </p:nvGrpSpPr>
        <p:grpSpPr bwMode="auto">
          <a:xfrm>
            <a:off x="4000500" y="3086100"/>
            <a:ext cx="1628775" cy="1771650"/>
            <a:chOff x="985421" y="968758"/>
            <a:chExt cx="2618913" cy="2848640"/>
          </a:xfrm>
        </p:grpSpPr>
        <p:sp>
          <p:nvSpPr>
            <p:cNvPr id="290" name="Freeform 289">
              <a:extLst>
                <a:ext uri="{FF2B5EF4-FFF2-40B4-BE49-F238E27FC236}">
                  <a16:creationId xmlns:a16="http://schemas.microsoft.com/office/drawing/2014/main" id="{40D46922-DB4C-4A87-8F88-14229DD0EB6F}"/>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91" name="Freeform 290">
              <a:extLst>
                <a:ext uri="{FF2B5EF4-FFF2-40B4-BE49-F238E27FC236}">
                  <a16:creationId xmlns:a16="http://schemas.microsoft.com/office/drawing/2014/main" id="{73E2ACF4-E338-4297-8C1B-EFBF75077840}"/>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spTree>
    <p:extLst>
      <p:ext uri="{BB962C8B-B14F-4D97-AF65-F5344CB8AC3E}">
        <p14:creationId xmlns:p14="http://schemas.microsoft.com/office/powerpoint/2010/main" val="1502874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3">
            <a:extLst>
              <a:ext uri="{FF2B5EF4-FFF2-40B4-BE49-F238E27FC236}">
                <a16:creationId xmlns:a16="http://schemas.microsoft.com/office/drawing/2014/main" id="{AE7B9A49-3891-4C9C-A7EF-0542A466EC2F}"/>
              </a:ext>
            </a:extLst>
          </p:cNvPr>
          <p:cNvSpPr txBox="1">
            <a:spLocks noChangeArrowheads="1"/>
          </p:cNvSpPr>
          <p:nvPr/>
        </p:nvSpPr>
        <p:spPr bwMode="auto">
          <a:xfrm>
            <a:off x="2628900" y="742950"/>
            <a:ext cx="451485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1" hangingPunct="1">
              <a:spcAft>
                <a:spcPts val="600"/>
              </a:spcAft>
            </a:pPr>
            <a:r>
              <a:rPr lang="en-AU" altLang="en-US" sz="2200" dirty="0">
                <a:solidFill>
                  <a:srgbClr val="171C41"/>
                </a:solidFill>
                <a:latin typeface="Arial" charset="0"/>
                <a:cs typeface="Arial" charset="0"/>
              </a:rPr>
              <a:t>There are 99 marbles in each bag.</a:t>
            </a:r>
          </a:p>
          <a:p>
            <a:pPr defTabSz="685800" eaLnBrk="1" hangingPunct="1">
              <a:spcAft>
                <a:spcPts val="600"/>
              </a:spcAft>
            </a:pPr>
            <a:r>
              <a:rPr lang="en-AU" altLang="en-US" sz="2200" dirty="0">
                <a:solidFill>
                  <a:srgbClr val="171C41"/>
                </a:solidFill>
                <a:latin typeface="Arial" charset="0"/>
                <a:cs typeface="Arial" charset="0"/>
              </a:rPr>
              <a:t>There are 7 bags.</a:t>
            </a:r>
          </a:p>
        </p:txBody>
      </p:sp>
      <p:sp>
        <p:nvSpPr>
          <p:cNvPr id="17411" name="Title Placeholder 1">
            <a:extLst>
              <a:ext uri="{FF2B5EF4-FFF2-40B4-BE49-F238E27FC236}">
                <a16:creationId xmlns:a16="http://schemas.microsoft.com/office/drawing/2014/main" id="{AB88D474-B1B8-4D6A-926C-5CF80F29F985}"/>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2700">
                <a:solidFill>
                  <a:schemeClr val="bg1"/>
                </a:solidFill>
                <a:latin typeface="Calibri" panose="020F0502020204030204" pitchFamily="34" charset="0"/>
              </a:rPr>
              <a:t>How many marbles?</a:t>
            </a:r>
            <a:endParaRPr lang="en-US" altLang="en-US" sz="2700">
              <a:solidFill>
                <a:schemeClr val="bg1"/>
              </a:solidFill>
              <a:latin typeface="Calibri" panose="020F0502020204030204" pitchFamily="34" charset="0"/>
            </a:endParaRPr>
          </a:p>
        </p:txBody>
      </p:sp>
      <p:grpSp>
        <p:nvGrpSpPr>
          <p:cNvPr id="17412" name="Group 50">
            <a:extLst>
              <a:ext uri="{FF2B5EF4-FFF2-40B4-BE49-F238E27FC236}">
                <a16:creationId xmlns:a16="http://schemas.microsoft.com/office/drawing/2014/main" id="{A0592837-5A9B-4721-A9FA-475CC6023B24}"/>
              </a:ext>
            </a:extLst>
          </p:cNvPr>
          <p:cNvGrpSpPr>
            <a:grpSpLocks/>
          </p:cNvGrpSpPr>
          <p:nvPr/>
        </p:nvGrpSpPr>
        <p:grpSpPr bwMode="auto">
          <a:xfrm>
            <a:off x="1457325" y="2171700"/>
            <a:ext cx="6429375" cy="2171700"/>
            <a:chOff x="419100" y="2895600"/>
            <a:chExt cx="8572500" cy="2895600"/>
          </a:xfrm>
        </p:grpSpPr>
        <p:grpSp>
          <p:nvGrpSpPr>
            <p:cNvPr id="3" name="Group 288">
              <a:extLst>
                <a:ext uri="{FF2B5EF4-FFF2-40B4-BE49-F238E27FC236}">
                  <a16:creationId xmlns:a16="http://schemas.microsoft.com/office/drawing/2014/main" id="{1A3C5ED7-D186-45A7-AFCF-04A601AC3FEF}"/>
                </a:ext>
              </a:extLst>
            </p:cNvPr>
            <p:cNvGrpSpPr>
              <a:grpSpLocks/>
            </p:cNvGrpSpPr>
            <p:nvPr/>
          </p:nvGrpSpPr>
          <p:grpSpPr bwMode="auto">
            <a:xfrm>
              <a:off x="419100" y="2895600"/>
              <a:ext cx="2171700" cy="2362200"/>
              <a:chOff x="985421" y="968758"/>
              <a:chExt cx="2618913" cy="2848640"/>
            </a:xfrm>
            <a:solidFill>
              <a:srgbClr val="C338FF"/>
            </a:solidFill>
          </p:grpSpPr>
          <p:sp>
            <p:nvSpPr>
              <p:cNvPr id="71" name="Freeform 70">
                <a:extLst>
                  <a:ext uri="{FF2B5EF4-FFF2-40B4-BE49-F238E27FC236}">
                    <a16:creationId xmlns:a16="http://schemas.microsoft.com/office/drawing/2014/main" id="{84BA88AA-2A0A-4F91-A467-A9A703F6A85D}"/>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72" name="Freeform 71">
                <a:extLst>
                  <a:ext uri="{FF2B5EF4-FFF2-40B4-BE49-F238E27FC236}">
                    <a16:creationId xmlns:a16="http://schemas.microsoft.com/office/drawing/2014/main" id="{D6A7898B-56B4-4290-8581-59239E6160AA}"/>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4" name="Group 288">
              <a:extLst>
                <a:ext uri="{FF2B5EF4-FFF2-40B4-BE49-F238E27FC236}">
                  <a16:creationId xmlns:a16="http://schemas.microsoft.com/office/drawing/2014/main" id="{392CE58D-B721-44CF-86DC-8F6B2ECD8AA2}"/>
                </a:ext>
              </a:extLst>
            </p:cNvPr>
            <p:cNvGrpSpPr>
              <a:grpSpLocks/>
            </p:cNvGrpSpPr>
            <p:nvPr/>
          </p:nvGrpSpPr>
          <p:grpSpPr bwMode="auto">
            <a:xfrm>
              <a:off x="2628900" y="2895600"/>
              <a:ext cx="2171700" cy="2362200"/>
              <a:chOff x="985421" y="968758"/>
              <a:chExt cx="2618913" cy="2848640"/>
            </a:xfrm>
            <a:solidFill>
              <a:schemeClr val="tx2">
                <a:lumMod val="60000"/>
                <a:lumOff val="40000"/>
              </a:schemeClr>
            </a:solidFill>
          </p:grpSpPr>
          <p:sp>
            <p:nvSpPr>
              <p:cNvPr id="69" name="Freeform 68">
                <a:extLst>
                  <a:ext uri="{FF2B5EF4-FFF2-40B4-BE49-F238E27FC236}">
                    <a16:creationId xmlns:a16="http://schemas.microsoft.com/office/drawing/2014/main" id="{64FC521D-27C0-464D-B784-D490DD8AA228}"/>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70" name="Freeform 69">
                <a:extLst>
                  <a:ext uri="{FF2B5EF4-FFF2-40B4-BE49-F238E27FC236}">
                    <a16:creationId xmlns:a16="http://schemas.microsoft.com/office/drawing/2014/main" id="{8A8788B8-CEA1-49FE-9160-0D5FE54DBB0C}"/>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5" name="Group 288">
              <a:extLst>
                <a:ext uri="{FF2B5EF4-FFF2-40B4-BE49-F238E27FC236}">
                  <a16:creationId xmlns:a16="http://schemas.microsoft.com/office/drawing/2014/main" id="{5F57FD4B-1954-49BE-ADF4-6B3CFAFA94F8}"/>
                </a:ext>
              </a:extLst>
            </p:cNvPr>
            <p:cNvGrpSpPr>
              <a:grpSpLocks/>
            </p:cNvGrpSpPr>
            <p:nvPr/>
          </p:nvGrpSpPr>
          <p:grpSpPr bwMode="auto">
            <a:xfrm>
              <a:off x="4838700" y="2895600"/>
              <a:ext cx="2171700" cy="2362200"/>
              <a:chOff x="985421" y="968758"/>
              <a:chExt cx="2618913" cy="2848640"/>
            </a:xfrm>
            <a:solidFill>
              <a:srgbClr val="66FF66"/>
            </a:solidFill>
          </p:grpSpPr>
          <p:sp>
            <p:nvSpPr>
              <p:cNvPr id="67" name="Freeform 66">
                <a:extLst>
                  <a:ext uri="{FF2B5EF4-FFF2-40B4-BE49-F238E27FC236}">
                    <a16:creationId xmlns:a16="http://schemas.microsoft.com/office/drawing/2014/main" id="{7410EFA0-DD7D-4985-A82A-D0AA185A585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68" name="Freeform 67">
                <a:extLst>
                  <a:ext uri="{FF2B5EF4-FFF2-40B4-BE49-F238E27FC236}">
                    <a16:creationId xmlns:a16="http://schemas.microsoft.com/office/drawing/2014/main" id="{4D776BE8-6DB3-44B1-8E22-0486BDAC4B53}"/>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6" name="Group 288">
              <a:extLst>
                <a:ext uri="{FF2B5EF4-FFF2-40B4-BE49-F238E27FC236}">
                  <a16:creationId xmlns:a16="http://schemas.microsoft.com/office/drawing/2014/main" id="{DE7904A3-139A-435B-BCB5-FD83FB24F22B}"/>
                </a:ext>
              </a:extLst>
            </p:cNvPr>
            <p:cNvGrpSpPr>
              <a:grpSpLocks/>
            </p:cNvGrpSpPr>
            <p:nvPr/>
          </p:nvGrpSpPr>
          <p:grpSpPr bwMode="auto">
            <a:xfrm>
              <a:off x="1409700" y="3352800"/>
              <a:ext cx="2171700" cy="2362200"/>
              <a:chOff x="985421" y="968758"/>
              <a:chExt cx="2618913" cy="2848640"/>
            </a:xfrm>
            <a:solidFill>
              <a:srgbClr val="FF6666"/>
            </a:solidFill>
          </p:grpSpPr>
          <p:sp>
            <p:nvSpPr>
              <p:cNvPr id="65" name="Freeform 64">
                <a:extLst>
                  <a:ext uri="{FF2B5EF4-FFF2-40B4-BE49-F238E27FC236}">
                    <a16:creationId xmlns:a16="http://schemas.microsoft.com/office/drawing/2014/main" id="{9AC7FE7F-3E0F-4C7E-B79B-103BDD277AE2}"/>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66" name="Freeform 65">
                <a:extLst>
                  <a:ext uri="{FF2B5EF4-FFF2-40B4-BE49-F238E27FC236}">
                    <a16:creationId xmlns:a16="http://schemas.microsoft.com/office/drawing/2014/main" id="{5FE0D2E4-CDF2-4871-94A6-C6C8C4F3CE0C}"/>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7" name="Group 288">
              <a:extLst>
                <a:ext uri="{FF2B5EF4-FFF2-40B4-BE49-F238E27FC236}">
                  <a16:creationId xmlns:a16="http://schemas.microsoft.com/office/drawing/2014/main" id="{8D7E887D-A2CF-45D7-B980-84DB89FD4A3C}"/>
                </a:ext>
              </a:extLst>
            </p:cNvPr>
            <p:cNvGrpSpPr>
              <a:grpSpLocks/>
            </p:cNvGrpSpPr>
            <p:nvPr/>
          </p:nvGrpSpPr>
          <p:grpSpPr bwMode="auto">
            <a:xfrm>
              <a:off x="3619500" y="3429000"/>
              <a:ext cx="2171700" cy="2362200"/>
              <a:chOff x="985421" y="968758"/>
              <a:chExt cx="2618913" cy="2848640"/>
            </a:xfrm>
            <a:solidFill>
              <a:srgbClr val="FF0000"/>
            </a:solidFill>
          </p:grpSpPr>
          <p:sp>
            <p:nvSpPr>
              <p:cNvPr id="63" name="Freeform 62">
                <a:extLst>
                  <a:ext uri="{FF2B5EF4-FFF2-40B4-BE49-F238E27FC236}">
                    <a16:creationId xmlns:a16="http://schemas.microsoft.com/office/drawing/2014/main" id="{DE43BD80-9F37-405F-B13C-5502F0AF8371}"/>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64" name="Freeform 63">
                <a:extLst>
                  <a:ext uri="{FF2B5EF4-FFF2-40B4-BE49-F238E27FC236}">
                    <a16:creationId xmlns:a16="http://schemas.microsoft.com/office/drawing/2014/main" id="{5789A5C3-9863-4575-BA9C-8DE01CF1FB66}"/>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8" name="Group 288">
              <a:extLst>
                <a:ext uri="{FF2B5EF4-FFF2-40B4-BE49-F238E27FC236}">
                  <a16:creationId xmlns:a16="http://schemas.microsoft.com/office/drawing/2014/main" id="{FA82DC94-F0CA-4369-8C40-DE137ABF5BBA}"/>
                </a:ext>
              </a:extLst>
            </p:cNvPr>
            <p:cNvGrpSpPr>
              <a:grpSpLocks/>
            </p:cNvGrpSpPr>
            <p:nvPr/>
          </p:nvGrpSpPr>
          <p:grpSpPr bwMode="auto">
            <a:xfrm>
              <a:off x="6819900" y="2971800"/>
              <a:ext cx="2171700" cy="2362200"/>
              <a:chOff x="985421" y="968758"/>
              <a:chExt cx="2618913" cy="2848640"/>
            </a:xfrm>
            <a:solidFill>
              <a:srgbClr val="F3C700"/>
            </a:solidFill>
          </p:grpSpPr>
          <p:sp>
            <p:nvSpPr>
              <p:cNvPr id="61" name="Freeform 60">
                <a:extLst>
                  <a:ext uri="{FF2B5EF4-FFF2-40B4-BE49-F238E27FC236}">
                    <a16:creationId xmlns:a16="http://schemas.microsoft.com/office/drawing/2014/main" id="{8DBCDEEB-0AE0-4C39-87D5-913A7A8295DD}"/>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62" name="Freeform 61">
                <a:extLst>
                  <a:ext uri="{FF2B5EF4-FFF2-40B4-BE49-F238E27FC236}">
                    <a16:creationId xmlns:a16="http://schemas.microsoft.com/office/drawing/2014/main" id="{6BDB7CB0-9DC0-44C8-8CF0-E0229C42B170}"/>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9" name="Group 288">
              <a:extLst>
                <a:ext uri="{FF2B5EF4-FFF2-40B4-BE49-F238E27FC236}">
                  <a16:creationId xmlns:a16="http://schemas.microsoft.com/office/drawing/2014/main" id="{78F2AFCE-C2A8-4B84-B2F7-FB5C6831351C}"/>
                </a:ext>
              </a:extLst>
            </p:cNvPr>
            <p:cNvGrpSpPr>
              <a:grpSpLocks/>
            </p:cNvGrpSpPr>
            <p:nvPr/>
          </p:nvGrpSpPr>
          <p:grpSpPr bwMode="auto">
            <a:xfrm>
              <a:off x="5753100" y="3429000"/>
              <a:ext cx="2171700" cy="2362200"/>
              <a:chOff x="985421" y="968758"/>
              <a:chExt cx="2618913" cy="2848640"/>
            </a:xfrm>
            <a:solidFill>
              <a:srgbClr val="FF50CA"/>
            </a:solidFill>
          </p:grpSpPr>
          <p:sp>
            <p:nvSpPr>
              <p:cNvPr id="59" name="Freeform 58">
                <a:extLst>
                  <a:ext uri="{FF2B5EF4-FFF2-40B4-BE49-F238E27FC236}">
                    <a16:creationId xmlns:a16="http://schemas.microsoft.com/office/drawing/2014/main" id="{2C2C5123-840F-4C52-985F-D85C88F7FA68}"/>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60" name="Freeform 59">
                <a:extLst>
                  <a:ext uri="{FF2B5EF4-FFF2-40B4-BE49-F238E27FC236}">
                    <a16:creationId xmlns:a16="http://schemas.microsoft.com/office/drawing/2014/main" id="{B68D80EC-55C1-496E-86C8-AE26546C1CE1}"/>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spTree>
    <p:extLst>
      <p:ext uri="{BB962C8B-B14F-4D97-AF65-F5344CB8AC3E}">
        <p14:creationId xmlns:p14="http://schemas.microsoft.com/office/powerpoint/2010/main" val="2139576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3">
            <a:extLst>
              <a:ext uri="{FF2B5EF4-FFF2-40B4-BE49-F238E27FC236}">
                <a16:creationId xmlns:a16="http://schemas.microsoft.com/office/drawing/2014/main" id="{D2607853-89A4-4781-836E-075F5946BBEF}"/>
              </a:ext>
            </a:extLst>
          </p:cNvPr>
          <p:cNvSpPr txBox="1">
            <a:spLocks noChangeArrowheads="1"/>
          </p:cNvSpPr>
          <p:nvPr/>
        </p:nvSpPr>
        <p:spPr bwMode="auto">
          <a:xfrm>
            <a:off x="2628899" y="742950"/>
            <a:ext cx="573132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685800" eaLnBrk="1" hangingPunct="1">
              <a:spcAft>
                <a:spcPts val="600"/>
              </a:spcAft>
            </a:pPr>
            <a:r>
              <a:rPr lang="en-AU" altLang="en-US" sz="2200" dirty="0">
                <a:solidFill>
                  <a:srgbClr val="171C41"/>
                </a:solidFill>
                <a:latin typeface="Arial" charset="0"/>
                <a:cs typeface="Arial" charset="0"/>
              </a:rPr>
              <a:t>There are 99 marbles in each bag.</a:t>
            </a:r>
          </a:p>
          <a:p>
            <a:pPr defTabSz="685800" eaLnBrk="1" hangingPunct="1">
              <a:spcAft>
                <a:spcPts val="600"/>
              </a:spcAft>
            </a:pPr>
            <a:r>
              <a:rPr lang="en-AU" altLang="en-US" sz="2200" dirty="0">
                <a:solidFill>
                  <a:srgbClr val="171C41"/>
                </a:solidFill>
                <a:latin typeface="Arial" charset="0"/>
                <a:cs typeface="Arial" charset="0"/>
              </a:rPr>
              <a:t>There are 7 bags.</a:t>
            </a:r>
          </a:p>
          <a:p>
            <a:pPr defTabSz="685800" eaLnBrk="1" hangingPunct="1">
              <a:spcAft>
                <a:spcPts val="600"/>
              </a:spcAft>
            </a:pPr>
            <a:r>
              <a:rPr lang="en-AU" altLang="en-US" sz="2200" b="1" dirty="0">
                <a:solidFill>
                  <a:srgbClr val="171C41"/>
                </a:solidFill>
                <a:latin typeface="Arial" charset="0"/>
                <a:cs typeface="Arial" charset="0"/>
              </a:rPr>
              <a:t>How many marbles are there altogether?</a:t>
            </a:r>
          </a:p>
        </p:txBody>
      </p:sp>
      <p:sp>
        <p:nvSpPr>
          <p:cNvPr id="18435" name="Title Placeholder 1">
            <a:extLst>
              <a:ext uri="{FF2B5EF4-FFF2-40B4-BE49-F238E27FC236}">
                <a16:creationId xmlns:a16="http://schemas.microsoft.com/office/drawing/2014/main" id="{D5B9B5B5-56D3-42F1-B267-82A77412E445}"/>
              </a:ext>
            </a:extLst>
          </p:cNvPr>
          <p:cNvSpPr txBox="1">
            <a:spLocks/>
          </p:cNvSpPr>
          <p:nvPr/>
        </p:nvSpPr>
        <p:spPr bwMode="auto">
          <a:xfrm>
            <a:off x="2651523" y="132160"/>
            <a:ext cx="507801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2700">
                <a:solidFill>
                  <a:schemeClr val="bg1"/>
                </a:solidFill>
                <a:latin typeface="Calibri" panose="020F0502020204030204" pitchFamily="34" charset="0"/>
              </a:rPr>
              <a:t>How many marbles?</a:t>
            </a:r>
            <a:endParaRPr lang="en-US" altLang="en-US" sz="2700">
              <a:solidFill>
                <a:schemeClr val="bg1"/>
              </a:solidFill>
              <a:latin typeface="Calibri" panose="020F0502020204030204" pitchFamily="34" charset="0"/>
            </a:endParaRPr>
          </a:p>
        </p:txBody>
      </p:sp>
      <p:grpSp>
        <p:nvGrpSpPr>
          <p:cNvPr id="18436" name="Group 1">
            <a:extLst>
              <a:ext uri="{FF2B5EF4-FFF2-40B4-BE49-F238E27FC236}">
                <a16:creationId xmlns:a16="http://schemas.microsoft.com/office/drawing/2014/main" id="{F23C16DF-5E23-4DED-AD86-281D555C60D7}"/>
              </a:ext>
            </a:extLst>
          </p:cNvPr>
          <p:cNvGrpSpPr>
            <a:grpSpLocks/>
          </p:cNvGrpSpPr>
          <p:nvPr/>
        </p:nvGrpSpPr>
        <p:grpSpPr bwMode="auto">
          <a:xfrm>
            <a:off x="1457325" y="2171700"/>
            <a:ext cx="6429375" cy="2171700"/>
            <a:chOff x="419100" y="2895600"/>
            <a:chExt cx="8572500" cy="2895600"/>
          </a:xfrm>
        </p:grpSpPr>
        <p:grpSp>
          <p:nvGrpSpPr>
            <p:cNvPr id="3" name="Group 288">
              <a:extLst>
                <a:ext uri="{FF2B5EF4-FFF2-40B4-BE49-F238E27FC236}">
                  <a16:creationId xmlns:a16="http://schemas.microsoft.com/office/drawing/2014/main" id="{0F007DFE-898B-4C3F-B530-6E03C912A6DE}"/>
                </a:ext>
              </a:extLst>
            </p:cNvPr>
            <p:cNvGrpSpPr>
              <a:grpSpLocks/>
            </p:cNvGrpSpPr>
            <p:nvPr/>
          </p:nvGrpSpPr>
          <p:grpSpPr bwMode="auto">
            <a:xfrm>
              <a:off x="419100" y="2895600"/>
              <a:ext cx="2171700" cy="2362200"/>
              <a:chOff x="985421" y="968758"/>
              <a:chExt cx="2618913" cy="2848640"/>
            </a:xfrm>
            <a:solidFill>
              <a:srgbClr val="C338FF"/>
            </a:solidFill>
          </p:grpSpPr>
          <p:sp>
            <p:nvSpPr>
              <p:cNvPr id="40" name="Freeform 39">
                <a:extLst>
                  <a:ext uri="{FF2B5EF4-FFF2-40B4-BE49-F238E27FC236}">
                    <a16:creationId xmlns:a16="http://schemas.microsoft.com/office/drawing/2014/main" id="{AC3D8C0E-DDFC-4D06-AA75-810E563E854E}"/>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41" name="Freeform 40">
                <a:extLst>
                  <a:ext uri="{FF2B5EF4-FFF2-40B4-BE49-F238E27FC236}">
                    <a16:creationId xmlns:a16="http://schemas.microsoft.com/office/drawing/2014/main" id="{E0FEE3C1-875E-4614-9363-FB4977CB1221}"/>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4" name="Group 288">
              <a:extLst>
                <a:ext uri="{FF2B5EF4-FFF2-40B4-BE49-F238E27FC236}">
                  <a16:creationId xmlns:a16="http://schemas.microsoft.com/office/drawing/2014/main" id="{8B3E1A8E-06B2-449C-AD1C-6D2255631566}"/>
                </a:ext>
              </a:extLst>
            </p:cNvPr>
            <p:cNvGrpSpPr>
              <a:grpSpLocks/>
            </p:cNvGrpSpPr>
            <p:nvPr/>
          </p:nvGrpSpPr>
          <p:grpSpPr bwMode="auto">
            <a:xfrm>
              <a:off x="2628900" y="2895600"/>
              <a:ext cx="2171700" cy="2362200"/>
              <a:chOff x="985421" y="968758"/>
              <a:chExt cx="2618913" cy="2848640"/>
            </a:xfrm>
            <a:solidFill>
              <a:schemeClr val="tx2">
                <a:lumMod val="60000"/>
                <a:lumOff val="40000"/>
              </a:schemeClr>
            </a:solidFill>
          </p:grpSpPr>
          <p:sp>
            <p:nvSpPr>
              <p:cNvPr id="43" name="Freeform 42">
                <a:extLst>
                  <a:ext uri="{FF2B5EF4-FFF2-40B4-BE49-F238E27FC236}">
                    <a16:creationId xmlns:a16="http://schemas.microsoft.com/office/drawing/2014/main" id="{745A79D5-E5BB-463B-93DB-3ABAB8F5A3C9}"/>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44" name="Freeform 43">
                <a:extLst>
                  <a:ext uri="{FF2B5EF4-FFF2-40B4-BE49-F238E27FC236}">
                    <a16:creationId xmlns:a16="http://schemas.microsoft.com/office/drawing/2014/main" id="{A833A0D1-42E2-40FA-99B0-4BEFCD43CD2F}"/>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5" name="Group 288">
              <a:extLst>
                <a:ext uri="{FF2B5EF4-FFF2-40B4-BE49-F238E27FC236}">
                  <a16:creationId xmlns:a16="http://schemas.microsoft.com/office/drawing/2014/main" id="{C0FED0CD-3F6B-472D-85C8-BAD017C4BA1E}"/>
                </a:ext>
              </a:extLst>
            </p:cNvPr>
            <p:cNvGrpSpPr>
              <a:grpSpLocks/>
            </p:cNvGrpSpPr>
            <p:nvPr/>
          </p:nvGrpSpPr>
          <p:grpSpPr bwMode="auto">
            <a:xfrm>
              <a:off x="4838700" y="2895600"/>
              <a:ext cx="2171700" cy="2362200"/>
              <a:chOff x="985421" y="968758"/>
              <a:chExt cx="2618913" cy="2848640"/>
            </a:xfrm>
            <a:solidFill>
              <a:srgbClr val="66FF66"/>
            </a:solidFill>
          </p:grpSpPr>
          <p:sp>
            <p:nvSpPr>
              <p:cNvPr id="46" name="Freeform 45">
                <a:extLst>
                  <a:ext uri="{FF2B5EF4-FFF2-40B4-BE49-F238E27FC236}">
                    <a16:creationId xmlns:a16="http://schemas.microsoft.com/office/drawing/2014/main" id="{6A9ADAA5-63ED-46DB-8BBA-B152A9EA7FFA}"/>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47" name="Freeform 46">
                <a:extLst>
                  <a:ext uri="{FF2B5EF4-FFF2-40B4-BE49-F238E27FC236}">
                    <a16:creationId xmlns:a16="http://schemas.microsoft.com/office/drawing/2014/main" id="{28F17C4D-7B79-4894-9204-F6763BF8105F}"/>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6" name="Group 288">
              <a:extLst>
                <a:ext uri="{FF2B5EF4-FFF2-40B4-BE49-F238E27FC236}">
                  <a16:creationId xmlns:a16="http://schemas.microsoft.com/office/drawing/2014/main" id="{3C0D6F45-F29A-44B3-B072-28D7A697E36E}"/>
                </a:ext>
              </a:extLst>
            </p:cNvPr>
            <p:cNvGrpSpPr>
              <a:grpSpLocks/>
            </p:cNvGrpSpPr>
            <p:nvPr/>
          </p:nvGrpSpPr>
          <p:grpSpPr bwMode="auto">
            <a:xfrm>
              <a:off x="1409700" y="3352800"/>
              <a:ext cx="2171700" cy="2362200"/>
              <a:chOff x="985421" y="968758"/>
              <a:chExt cx="2618913" cy="2848640"/>
            </a:xfrm>
            <a:solidFill>
              <a:srgbClr val="FF6666"/>
            </a:solidFill>
          </p:grpSpPr>
          <p:sp>
            <p:nvSpPr>
              <p:cNvPr id="290" name="Freeform 289">
                <a:extLst>
                  <a:ext uri="{FF2B5EF4-FFF2-40B4-BE49-F238E27FC236}">
                    <a16:creationId xmlns:a16="http://schemas.microsoft.com/office/drawing/2014/main" id="{3377336C-64BE-4303-A3EE-0515A2BFC443}"/>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291" name="Freeform 290">
                <a:extLst>
                  <a:ext uri="{FF2B5EF4-FFF2-40B4-BE49-F238E27FC236}">
                    <a16:creationId xmlns:a16="http://schemas.microsoft.com/office/drawing/2014/main" id="{741C5962-ACE6-45A1-ADD3-BBC92EA931CB}"/>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7" name="Group 288">
              <a:extLst>
                <a:ext uri="{FF2B5EF4-FFF2-40B4-BE49-F238E27FC236}">
                  <a16:creationId xmlns:a16="http://schemas.microsoft.com/office/drawing/2014/main" id="{1D930527-F36D-49D7-887B-F859BE630862}"/>
                </a:ext>
              </a:extLst>
            </p:cNvPr>
            <p:cNvGrpSpPr>
              <a:grpSpLocks/>
            </p:cNvGrpSpPr>
            <p:nvPr/>
          </p:nvGrpSpPr>
          <p:grpSpPr bwMode="auto">
            <a:xfrm>
              <a:off x="3619500" y="3429000"/>
              <a:ext cx="2171700" cy="2362200"/>
              <a:chOff x="985421" y="968758"/>
              <a:chExt cx="2618913" cy="2848640"/>
            </a:xfrm>
            <a:solidFill>
              <a:srgbClr val="FF0000"/>
            </a:solidFill>
          </p:grpSpPr>
          <p:sp>
            <p:nvSpPr>
              <p:cNvPr id="34" name="Freeform 33">
                <a:extLst>
                  <a:ext uri="{FF2B5EF4-FFF2-40B4-BE49-F238E27FC236}">
                    <a16:creationId xmlns:a16="http://schemas.microsoft.com/office/drawing/2014/main" id="{5218CEF8-F333-434A-B028-D79F00A4447F}"/>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5" name="Freeform 34">
                <a:extLst>
                  <a:ext uri="{FF2B5EF4-FFF2-40B4-BE49-F238E27FC236}">
                    <a16:creationId xmlns:a16="http://schemas.microsoft.com/office/drawing/2014/main" id="{D7C6FF27-BA81-4154-8ED3-355C2050A3E3}"/>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8" name="Group 288">
              <a:extLst>
                <a:ext uri="{FF2B5EF4-FFF2-40B4-BE49-F238E27FC236}">
                  <a16:creationId xmlns:a16="http://schemas.microsoft.com/office/drawing/2014/main" id="{ADC68369-66C1-4753-99B5-DB590C2BBE53}"/>
                </a:ext>
              </a:extLst>
            </p:cNvPr>
            <p:cNvGrpSpPr>
              <a:grpSpLocks/>
            </p:cNvGrpSpPr>
            <p:nvPr/>
          </p:nvGrpSpPr>
          <p:grpSpPr bwMode="auto">
            <a:xfrm>
              <a:off x="6819900" y="2971800"/>
              <a:ext cx="2171700" cy="2362200"/>
              <a:chOff x="985421" y="968758"/>
              <a:chExt cx="2618913" cy="2848640"/>
            </a:xfrm>
            <a:solidFill>
              <a:srgbClr val="F3C700"/>
            </a:solidFill>
          </p:grpSpPr>
          <p:sp>
            <p:nvSpPr>
              <p:cNvPr id="49" name="Freeform 48">
                <a:extLst>
                  <a:ext uri="{FF2B5EF4-FFF2-40B4-BE49-F238E27FC236}">
                    <a16:creationId xmlns:a16="http://schemas.microsoft.com/office/drawing/2014/main" id="{C0928A9F-6487-490D-B6E2-3663FC7948F2}"/>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50" name="Freeform 49">
                <a:extLst>
                  <a:ext uri="{FF2B5EF4-FFF2-40B4-BE49-F238E27FC236}">
                    <a16:creationId xmlns:a16="http://schemas.microsoft.com/office/drawing/2014/main" id="{8CCBE834-1495-4CAC-8162-1E85EADF23DC}"/>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nvGrpSpPr>
            <p:cNvPr id="9" name="Group 288">
              <a:extLst>
                <a:ext uri="{FF2B5EF4-FFF2-40B4-BE49-F238E27FC236}">
                  <a16:creationId xmlns:a16="http://schemas.microsoft.com/office/drawing/2014/main" id="{B8F2E29E-F781-4C76-BFBE-1F2310CEC0ED}"/>
                </a:ext>
              </a:extLst>
            </p:cNvPr>
            <p:cNvGrpSpPr>
              <a:grpSpLocks/>
            </p:cNvGrpSpPr>
            <p:nvPr/>
          </p:nvGrpSpPr>
          <p:grpSpPr bwMode="auto">
            <a:xfrm>
              <a:off x="5753100" y="3429000"/>
              <a:ext cx="2171700" cy="2362200"/>
              <a:chOff x="985421" y="968758"/>
              <a:chExt cx="2618913" cy="2848640"/>
            </a:xfrm>
            <a:solidFill>
              <a:srgbClr val="FF50CA"/>
            </a:solidFill>
          </p:grpSpPr>
          <p:sp>
            <p:nvSpPr>
              <p:cNvPr id="37" name="Freeform 36">
                <a:extLst>
                  <a:ext uri="{FF2B5EF4-FFF2-40B4-BE49-F238E27FC236}">
                    <a16:creationId xmlns:a16="http://schemas.microsoft.com/office/drawing/2014/main" id="{55AD1AD9-A30D-4591-925B-E05A31C1CDB1}"/>
                  </a:ext>
                </a:extLst>
              </p:cNvPr>
              <p:cNvSpPr/>
              <p:nvPr/>
            </p:nvSpPr>
            <p:spPr>
              <a:xfrm>
                <a:off x="985421" y="968758"/>
                <a:ext cx="2618913" cy="2848640"/>
              </a:xfrm>
              <a:custGeom>
                <a:avLst/>
                <a:gdLst>
                  <a:gd name="connsiteX0" fmla="*/ 994299 w 2618913"/>
                  <a:gd name="connsiteY0" fmla="*/ 806776 h 2848640"/>
                  <a:gd name="connsiteX1" fmla="*/ 941033 w 2618913"/>
                  <a:gd name="connsiteY1" fmla="*/ 717999 h 2848640"/>
                  <a:gd name="connsiteX2" fmla="*/ 905523 w 2618913"/>
                  <a:gd name="connsiteY2" fmla="*/ 664733 h 2848640"/>
                  <a:gd name="connsiteX3" fmla="*/ 861134 w 2618913"/>
                  <a:gd name="connsiteY3" fmla="*/ 620345 h 2848640"/>
                  <a:gd name="connsiteX4" fmla="*/ 843379 w 2618913"/>
                  <a:gd name="connsiteY4" fmla="*/ 593712 h 2848640"/>
                  <a:gd name="connsiteX5" fmla="*/ 772358 w 2618913"/>
                  <a:gd name="connsiteY5" fmla="*/ 549324 h 2848640"/>
                  <a:gd name="connsiteX6" fmla="*/ 727969 w 2618913"/>
                  <a:gd name="connsiteY6" fmla="*/ 504935 h 2848640"/>
                  <a:gd name="connsiteX7" fmla="*/ 701336 w 2618913"/>
                  <a:gd name="connsiteY7" fmla="*/ 487180 h 2848640"/>
                  <a:gd name="connsiteX8" fmla="*/ 683581 w 2618913"/>
                  <a:gd name="connsiteY8" fmla="*/ 460547 h 2848640"/>
                  <a:gd name="connsiteX9" fmla="*/ 656948 w 2618913"/>
                  <a:gd name="connsiteY9" fmla="*/ 451669 h 2848640"/>
                  <a:gd name="connsiteX10" fmla="*/ 621437 w 2618913"/>
                  <a:gd name="connsiteY10" fmla="*/ 433914 h 2848640"/>
                  <a:gd name="connsiteX11" fmla="*/ 577049 w 2618913"/>
                  <a:gd name="connsiteY11" fmla="*/ 389525 h 2848640"/>
                  <a:gd name="connsiteX12" fmla="*/ 523783 w 2618913"/>
                  <a:gd name="connsiteY12" fmla="*/ 354015 h 2848640"/>
                  <a:gd name="connsiteX13" fmla="*/ 541538 w 2618913"/>
                  <a:gd name="connsiteY13" fmla="*/ 336259 h 2848640"/>
                  <a:gd name="connsiteX14" fmla="*/ 594804 w 2618913"/>
                  <a:gd name="connsiteY14" fmla="*/ 318504 h 2848640"/>
                  <a:gd name="connsiteX15" fmla="*/ 994299 w 2618913"/>
                  <a:gd name="connsiteY15" fmla="*/ 327382 h 2848640"/>
                  <a:gd name="connsiteX16" fmla="*/ 1029810 w 2618913"/>
                  <a:gd name="connsiteY16" fmla="*/ 345137 h 2848640"/>
                  <a:gd name="connsiteX17" fmla="*/ 1083076 w 2618913"/>
                  <a:gd name="connsiteY17" fmla="*/ 362892 h 2848640"/>
                  <a:gd name="connsiteX18" fmla="*/ 1127464 w 2618913"/>
                  <a:gd name="connsiteY18" fmla="*/ 398403 h 2848640"/>
                  <a:gd name="connsiteX19" fmla="*/ 1145220 w 2618913"/>
                  <a:gd name="connsiteY19" fmla="*/ 416159 h 2848640"/>
                  <a:gd name="connsiteX20" fmla="*/ 1171853 w 2618913"/>
                  <a:gd name="connsiteY20" fmla="*/ 425036 h 2848640"/>
                  <a:gd name="connsiteX21" fmla="*/ 1233996 w 2618913"/>
                  <a:gd name="connsiteY21" fmla="*/ 496058 h 2848640"/>
                  <a:gd name="connsiteX22" fmla="*/ 1225119 w 2618913"/>
                  <a:gd name="connsiteY22" fmla="*/ 336259 h 2848640"/>
                  <a:gd name="connsiteX23" fmla="*/ 1216241 w 2618913"/>
                  <a:gd name="connsiteY23" fmla="*/ 291871 h 2848640"/>
                  <a:gd name="connsiteX24" fmla="*/ 1198486 w 2618913"/>
                  <a:gd name="connsiteY24" fmla="*/ 185339 h 2848640"/>
                  <a:gd name="connsiteX25" fmla="*/ 1180730 w 2618913"/>
                  <a:gd name="connsiteY25" fmla="*/ 158706 h 2848640"/>
                  <a:gd name="connsiteX26" fmla="*/ 1171853 w 2618913"/>
                  <a:gd name="connsiteY26" fmla="*/ 7786 h 2848640"/>
                  <a:gd name="connsiteX27" fmla="*/ 1198486 w 2618913"/>
                  <a:gd name="connsiteY27" fmla="*/ 16663 h 2848640"/>
                  <a:gd name="connsiteX28" fmla="*/ 1269507 w 2618913"/>
                  <a:gd name="connsiteY28" fmla="*/ 43296 h 2848640"/>
                  <a:gd name="connsiteX29" fmla="*/ 1340529 w 2618913"/>
                  <a:gd name="connsiteY29" fmla="*/ 96562 h 2848640"/>
                  <a:gd name="connsiteX30" fmla="*/ 1358284 w 2618913"/>
                  <a:gd name="connsiteY30" fmla="*/ 114318 h 2848640"/>
                  <a:gd name="connsiteX31" fmla="*/ 1411550 w 2618913"/>
                  <a:gd name="connsiteY31" fmla="*/ 149828 h 2848640"/>
                  <a:gd name="connsiteX32" fmla="*/ 1447061 w 2618913"/>
                  <a:gd name="connsiteY32" fmla="*/ 194217 h 2848640"/>
                  <a:gd name="connsiteX33" fmla="*/ 1482571 w 2618913"/>
                  <a:gd name="connsiteY33" fmla="*/ 247483 h 2848640"/>
                  <a:gd name="connsiteX34" fmla="*/ 1500327 w 2618913"/>
                  <a:gd name="connsiteY34" fmla="*/ 265238 h 2848640"/>
                  <a:gd name="connsiteX35" fmla="*/ 1518082 w 2618913"/>
                  <a:gd name="connsiteY35" fmla="*/ 336259 h 2848640"/>
                  <a:gd name="connsiteX36" fmla="*/ 1526960 w 2618913"/>
                  <a:gd name="connsiteY36" fmla="*/ 362892 h 2848640"/>
                  <a:gd name="connsiteX37" fmla="*/ 1535837 w 2618913"/>
                  <a:gd name="connsiteY37" fmla="*/ 416159 h 2848640"/>
                  <a:gd name="connsiteX38" fmla="*/ 1535837 w 2618913"/>
                  <a:gd name="connsiteY38" fmla="*/ 522691 h 2848640"/>
                  <a:gd name="connsiteX39" fmla="*/ 1589103 w 2618913"/>
                  <a:gd name="connsiteY39" fmla="*/ 478302 h 2848640"/>
                  <a:gd name="connsiteX40" fmla="*/ 1606859 w 2618913"/>
                  <a:gd name="connsiteY40" fmla="*/ 451669 h 2848640"/>
                  <a:gd name="connsiteX41" fmla="*/ 1660125 w 2618913"/>
                  <a:gd name="connsiteY41" fmla="*/ 407281 h 2848640"/>
                  <a:gd name="connsiteX42" fmla="*/ 1695635 w 2618913"/>
                  <a:gd name="connsiteY42" fmla="*/ 362892 h 2848640"/>
                  <a:gd name="connsiteX43" fmla="*/ 1713391 w 2618913"/>
                  <a:gd name="connsiteY43" fmla="*/ 345137 h 2848640"/>
                  <a:gd name="connsiteX44" fmla="*/ 1864311 w 2618913"/>
                  <a:gd name="connsiteY44" fmla="*/ 354015 h 2848640"/>
                  <a:gd name="connsiteX45" fmla="*/ 1917577 w 2618913"/>
                  <a:gd name="connsiteY45" fmla="*/ 345137 h 2848640"/>
                  <a:gd name="connsiteX46" fmla="*/ 1899822 w 2618913"/>
                  <a:gd name="connsiteY46" fmla="*/ 371770 h 2848640"/>
                  <a:gd name="connsiteX47" fmla="*/ 1890944 w 2618913"/>
                  <a:gd name="connsiteY47" fmla="*/ 398403 h 2848640"/>
                  <a:gd name="connsiteX48" fmla="*/ 1873189 w 2618913"/>
                  <a:gd name="connsiteY48" fmla="*/ 416159 h 2848640"/>
                  <a:gd name="connsiteX49" fmla="*/ 1855433 w 2618913"/>
                  <a:gd name="connsiteY49" fmla="*/ 451669 h 2848640"/>
                  <a:gd name="connsiteX50" fmla="*/ 1837678 w 2618913"/>
                  <a:gd name="connsiteY50" fmla="*/ 469425 h 2848640"/>
                  <a:gd name="connsiteX51" fmla="*/ 1802167 w 2618913"/>
                  <a:gd name="connsiteY51" fmla="*/ 522691 h 2848640"/>
                  <a:gd name="connsiteX52" fmla="*/ 1793290 w 2618913"/>
                  <a:gd name="connsiteY52" fmla="*/ 549324 h 2848640"/>
                  <a:gd name="connsiteX53" fmla="*/ 1775534 w 2618913"/>
                  <a:gd name="connsiteY53" fmla="*/ 567079 h 2848640"/>
                  <a:gd name="connsiteX54" fmla="*/ 1740024 w 2618913"/>
                  <a:gd name="connsiteY54" fmla="*/ 646978 h 2848640"/>
                  <a:gd name="connsiteX55" fmla="*/ 1731146 w 2618913"/>
                  <a:gd name="connsiteY55" fmla="*/ 682489 h 2848640"/>
                  <a:gd name="connsiteX56" fmla="*/ 1740024 w 2618913"/>
                  <a:gd name="connsiteY56" fmla="*/ 655856 h 2848640"/>
                  <a:gd name="connsiteX57" fmla="*/ 1766657 w 2618913"/>
                  <a:gd name="connsiteY57" fmla="*/ 638100 h 2848640"/>
                  <a:gd name="connsiteX58" fmla="*/ 1819923 w 2618913"/>
                  <a:gd name="connsiteY58" fmla="*/ 602590 h 2848640"/>
                  <a:gd name="connsiteX59" fmla="*/ 1864311 w 2618913"/>
                  <a:gd name="connsiteY59" fmla="*/ 575957 h 2848640"/>
                  <a:gd name="connsiteX60" fmla="*/ 1926455 w 2618913"/>
                  <a:gd name="connsiteY60" fmla="*/ 549324 h 2848640"/>
                  <a:gd name="connsiteX61" fmla="*/ 2237173 w 2618913"/>
                  <a:gd name="connsiteY61" fmla="*/ 558201 h 2848640"/>
                  <a:gd name="connsiteX62" fmla="*/ 2272684 w 2618913"/>
                  <a:gd name="connsiteY62" fmla="*/ 584834 h 2848640"/>
                  <a:gd name="connsiteX63" fmla="*/ 2317072 w 2618913"/>
                  <a:gd name="connsiteY63" fmla="*/ 593712 h 2848640"/>
                  <a:gd name="connsiteX64" fmla="*/ 2414727 w 2618913"/>
                  <a:gd name="connsiteY64" fmla="*/ 629223 h 2848640"/>
                  <a:gd name="connsiteX65" fmla="*/ 2476870 w 2618913"/>
                  <a:gd name="connsiteY65" fmla="*/ 646978 h 2848640"/>
                  <a:gd name="connsiteX66" fmla="*/ 2547892 w 2618913"/>
                  <a:gd name="connsiteY66" fmla="*/ 682489 h 2848640"/>
                  <a:gd name="connsiteX67" fmla="*/ 2618913 w 2618913"/>
                  <a:gd name="connsiteY67" fmla="*/ 709122 h 2848640"/>
                  <a:gd name="connsiteX68" fmla="*/ 1802167 w 2618913"/>
                  <a:gd name="connsiteY68" fmla="*/ 717999 h 2848640"/>
                  <a:gd name="connsiteX69" fmla="*/ 1722268 w 2618913"/>
                  <a:gd name="connsiteY69" fmla="*/ 762388 h 2848640"/>
                  <a:gd name="connsiteX70" fmla="*/ 1669002 w 2618913"/>
                  <a:gd name="connsiteY70" fmla="*/ 780143 h 2848640"/>
                  <a:gd name="connsiteX71" fmla="*/ 1633492 w 2618913"/>
                  <a:gd name="connsiteY71" fmla="*/ 860042 h 2848640"/>
                  <a:gd name="connsiteX72" fmla="*/ 1597981 w 2618913"/>
                  <a:gd name="connsiteY72" fmla="*/ 895553 h 2848640"/>
                  <a:gd name="connsiteX73" fmla="*/ 1562470 w 2618913"/>
                  <a:gd name="connsiteY73" fmla="*/ 966574 h 2848640"/>
                  <a:gd name="connsiteX74" fmla="*/ 1535837 w 2618913"/>
                  <a:gd name="connsiteY74" fmla="*/ 1019840 h 2848640"/>
                  <a:gd name="connsiteX75" fmla="*/ 1509204 w 2618913"/>
                  <a:gd name="connsiteY75" fmla="*/ 1108617 h 2848640"/>
                  <a:gd name="connsiteX76" fmla="*/ 1526960 w 2618913"/>
                  <a:gd name="connsiteY76" fmla="*/ 1135250 h 2848640"/>
                  <a:gd name="connsiteX77" fmla="*/ 1553593 w 2618913"/>
                  <a:gd name="connsiteY77" fmla="*/ 1144127 h 2848640"/>
                  <a:gd name="connsiteX78" fmla="*/ 1606859 w 2618913"/>
                  <a:gd name="connsiteY78" fmla="*/ 1179638 h 2848640"/>
                  <a:gd name="connsiteX79" fmla="*/ 1642369 w 2618913"/>
                  <a:gd name="connsiteY79" fmla="*/ 1206271 h 2848640"/>
                  <a:gd name="connsiteX80" fmla="*/ 1660125 w 2618913"/>
                  <a:gd name="connsiteY80" fmla="*/ 1224026 h 2848640"/>
                  <a:gd name="connsiteX81" fmla="*/ 1722268 w 2618913"/>
                  <a:gd name="connsiteY81" fmla="*/ 1250659 h 2848640"/>
                  <a:gd name="connsiteX82" fmla="*/ 1766657 w 2618913"/>
                  <a:gd name="connsiteY82" fmla="*/ 1277292 h 2848640"/>
                  <a:gd name="connsiteX83" fmla="*/ 1784412 w 2618913"/>
                  <a:gd name="connsiteY83" fmla="*/ 1295048 h 2848640"/>
                  <a:gd name="connsiteX84" fmla="*/ 1775534 w 2618913"/>
                  <a:gd name="connsiteY84" fmla="*/ 1330559 h 2848640"/>
                  <a:gd name="connsiteX85" fmla="*/ 1793290 w 2618913"/>
                  <a:gd name="connsiteY85" fmla="*/ 1428213 h 2848640"/>
                  <a:gd name="connsiteX86" fmla="*/ 1802167 w 2618913"/>
                  <a:gd name="connsiteY86" fmla="*/ 1605766 h 2848640"/>
                  <a:gd name="connsiteX87" fmla="*/ 1811045 w 2618913"/>
                  <a:gd name="connsiteY87" fmla="*/ 1650155 h 2848640"/>
                  <a:gd name="connsiteX88" fmla="*/ 1837678 w 2618913"/>
                  <a:gd name="connsiteY88" fmla="*/ 1676788 h 2848640"/>
                  <a:gd name="connsiteX89" fmla="*/ 1890944 w 2618913"/>
                  <a:gd name="connsiteY89" fmla="*/ 1703421 h 2848640"/>
                  <a:gd name="connsiteX90" fmla="*/ 1961965 w 2618913"/>
                  <a:gd name="connsiteY90" fmla="*/ 1756687 h 2848640"/>
                  <a:gd name="connsiteX91" fmla="*/ 1997476 w 2618913"/>
                  <a:gd name="connsiteY91" fmla="*/ 1783320 h 2848640"/>
                  <a:gd name="connsiteX92" fmla="*/ 2032987 w 2618913"/>
                  <a:gd name="connsiteY92" fmla="*/ 1836586 h 2848640"/>
                  <a:gd name="connsiteX93" fmla="*/ 2068497 w 2618913"/>
                  <a:gd name="connsiteY93" fmla="*/ 1889852 h 2848640"/>
                  <a:gd name="connsiteX94" fmla="*/ 2077375 w 2618913"/>
                  <a:gd name="connsiteY94" fmla="*/ 1934240 h 2848640"/>
                  <a:gd name="connsiteX95" fmla="*/ 2130641 w 2618913"/>
                  <a:gd name="connsiteY95" fmla="*/ 2005261 h 2848640"/>
                  <a:gd name="connsiteX96" fmla="*/ 2148396 w 2618913"/>
                  <a:gd name="connsiteY96" fmla="*/ 2031894 h 2848640"/>
                  <a:gd name="connsiteX97" fmla="*/ 2157274 w 2618913"/>
                  <a:gd name="connsiteY97" fmla="*/ 2067405 h 2848640"/>
                  <a:gd name="connsiteX98" fmla="*/ 2175029 w 2618913"/>
                  <a:gd name="connsiteY98" fmla="*/ 2209448 h 2848640"/>
                  <a:gd name="connsiteX99" fmla="*/ 2166152 w 2618913"/>
                  <a:gd name="connsiteY99" fmla="*/ 2466900 h 2848640"/>
                  <a:gd name="connsiteX100" fmla="*/ 2130641 w 2618913"/>
                  <a:gd name="connsiteY100" fmla="*/ 2520166 h 2848640"/>
                  <a:gd name="connsiteX101" fmla="*/ 2077375 w 2618913"/>
                  <a:gd name="connsiteY101" fmla="*/ 2555677 h 2848640"/>
                  <a:gd name="connsiteX102" fmla="*/ 2050742 w 2618913"/>
                  <a:gd name="connsiteY102" fmla="*/ 2573432 h 2848640"/>
                  <a:gd name="connsiteX103" fmla="*/ 1997476 w 2618913"/>
                  <a:gd name="connsiteY103" fmla="*/ 2591188 h 2848640"/>
                  <a:gd name="connsiteX104" fmla="*/ 1970843 w 2618913"/>
                  <a:gd name="connsiteY104" fmla="*/ 2608943 h 2848640"/>
                  <a:gd name="connsiteX105" fmla="*/ 1917577 w 2618913"/>
                  <a:gd name="connsiteY105" fmla="*/ 2626698 h 2848640"/>
                  <a:gd name="connsiteX106" fmla="*/ 1890944 w 2618913"/>
                  <a:gd name="connsiteY106" fmla="*/ 2644454 h 2848640"/>
                  <a:gd name="connsiteX107" fmla="*/ 1819923 w 2618913"/>
                  <a:gd name="connsiteY107" fmla="*/ 2662209 h 2848640"/>
                  <a:gd name="connsiteX108" fmla="*/ 1384917 w 2618913"/>
                  <a:gd name="connsiteY108" fmla="*/ 2671087 h 2848640"/>
                  <a:gd name="connsiteX109" fmla="*/ 1216241 w 2618913"/>
                  <a:gd name="connsiteY109" fmla="*/ 2688842 h 2848640"/>
                  <a:gd name="connsiteX110" fmla="*/ 1189608 w 2618913"/>
                  <a:gd name="connsiteY110" fmla="*/ 2697720 h 2848640"/>
                  <a:gd name="connsiteX111" fmla="*/ 1162975 w 2618913"/>
                  <a:gd name="connsiteY111" fmla="*/ 2724353 h 2848640"/>
                  <a:gd name="connsiteX112" fmla="*/ 1100831 w 2618913"/>
                  <a:gd name="connsiteY112" fmla="*/ 2759863 h 2848640"/>
                  <a:gd name="connsiteX113" fmla="*/ 1083076 w 2618913"/>
                  <a:gd name="connsiteY113" fmla="*/ 2795374 h 2848640"/>
                  <a:gd name="connsiteX114" fmla="*/ 1047565 w 2618913"/>
                  <a:gd name="connsiteY114" fmla="*/ 2804252 h 2848640"/>
                  <a:gd name="connsiteX115" fmla="*/ 1003177 w 2618913"/>
                  <a:gd name="connsiteY115" fmla="*/ 2822007 h 2848640"/>
                  <a:gd name="connsiteX116" fmla="*/ 958789 w 2618913"/>
                  <a:gd name="connsiteY116" fmla="*/ 2830885 h 2848640"/>
                  <a:gd name="connsiteX117" fmla="*/ 932156 w 2618913"/>
                  <a:gd name="connsiteY117" fmla="*/ 2839762 h 2848640"/>
                  <a:gd name="connsiteX118" fmla="*/ 896645 w 2618913"/>
                  <a:gd name="connsiteY118" fmla="*/ 2848640 h 2848640"/>
                  <a:gd name="connsiteX119" fmla="*/ 763480 w 2618913"/>
                  <a:gd name="connsiteY119" fmla="*/ 2830885 h 2848640"/>
                  <a:gd name="connsiteX120" fmla="*/ 736847 w 2618913"/>
                  <a:gd name="connsiteY120" fmla="*/ 2813129 h 2848640"/>
                  <a:gd name="connsiteX121" fmla="*/ 710214 w 2618913"/>
                  <a:gd name="connsiteY121" fmla="*/ 2804252 h 2848640"/>
                  <a:gd name="connsiteX122" fmla="*/ 639193 w 2618913"/>
                  <a:gd name="connsiteY122" fmla="*/ 2786496 h 2848640"/>
                  <a:gd name="connsiteX123" fmla="*/ 550416 w 2618913"/>
                  <a:gd name="connsiteY123" fmla="*/ 2759863 h 2848640"/>
                  <a:gd name="connsiteX124" fmla="*/ 426129 w 2618913"/>
                  <a:gd name="connsiteY124" fmla="*/ 2724353 h 2848640"/>
                  <a:gd name="connsiteX125" fmla="*/ 399496 w 2618913"/>
                  <a:gd name="connsiteY125" fmla="*/ 2715475 h 2848640"/>
                  <a:gd name="connsiteX126" fmla="*/ 346229 w 2618913"/>
                  <a:gd name="connsiteY126" fmla="*/ 2688842 h 2848640"/>
                  <a:gd name="connsiteX127" fmla="*/ 319596 w 2618913"/>
                  <a:gd name="connsiteY127" fmla="*/ 2662209 h 2848640"/>
                  <a:gd name="connsiteX128" fmla="*/ 230820 w 2618913"/>
                  <a:gd name="connsiteY128" fmla="*/ 2600065 h 2848640"/>
                  <a:gd name="connsiteX129" fmla="*/ 195309 w 2618913"/>
                  <a:gd name="connsiteY129" fmla="*/ 2555677 h 2848640"/>
                  <a:gd name="connsiteX130" fmla="*/ 159798 w 2618913"/>
                  <a:gd name="connsiteY130" fmla="*/ 2529044 h 2848640"/>
                  <a:gd name="connsiteX131" fmla="*/ 106532 w 2618913"/>
                  <a:gd name="connsiteY131" fmla="*/ 2458023 h 2848640"/>
                  <a:gd name="connsiteX132" fmla="*/ 88777 w 2618913"/>
                  <a:gd name="connsiteY132" fmla="*/ 2440267 h 2848640"/>
                  <a:gd name="connsiteX133" fmla="*/ 53266 w 2618913"/>
                  <a:gd name="connsiteY133" fmla="*/ 2387001 h 2848640"/>
                  <a:gd name="connsiteX134" fmla="*/ 17756 w 2618913"/>
                  <a:gd name="connsiteY134" fmla="*/ 2307102 h 2848640"/>
                  <a:gd name="connsiteX135" fmla="*/ 0 w 2618913"/>
                  <a:gd name="connsiteY135" fmla="*/ 2227203 h 2848640"/>
                  <a:gd name="connsiteX136" fmla="*/ 17756 w 2618913"/>
                  <a:gd name="connsiteY136" fmla="*/ 1969751 h 2848640"/>
                  <a:gd name="connsiteX137" fmla="*/ 26633 w 2618913"/>
                  <a:gd name="connsiteY137" fmla="*/ 1943118 h 2848640"/>
                  <a:gd name="connsiteX138" fmla="*/ 44389 w 2618913"/>
                  <a:gd name="connsiteY138" fmla="*/ 1854341 h 2848640"/>
                  <a:gd name="connsiteX139" fmla="*/ 53266 w 2618913"/>
                  <a:gd name="connsiteY139" fmla="*/ 1827708 h 2848640"/>
                  <a:gd name="connsiteX140" fmla="*/ 71022 w 2618913"/>
                  <a:gd name="connsiteY140" fmla="*/ 1801075 h 2848640"/>
                  <a:gd name="connsiteX141" fmla="*/ 106532 w 2618913"/>
                  <a:gd name="connsiteY141" fmla="*/ 1738931 h 2848640"/>
                  <a:gd name="connsiteX142" fmla="*/ 124288 w 2618913"/>
                  <a:gd name="connsiteY142" fmla="*/ 1721176 h 2848640"/>
                  <a:gd name="connsiteX143" fmla="*/ 168676 w 2618913"/>
                  <a:gd name="connsiteY143" fmla="*/ 1667910 h 2848640"/>
                  <a:gd name="connsiteX144" fmla="*/ 195309 w 2618913"/>
                  <a:gd name="connsiteY144" fmla="*/ 1659032 h 2848640"/>
                  <a:gd name="connsiteX145" fmla="*/ 266330 w 2618913"/>
                  <a:gd name="connsiteY145" fmla="*/ 1632399 h 2848640"/>
                  <a:gd name="connsiteX146" fmla="*/ 337352 w 2618913"/>
                  <a:gd name="connsiteY146" fmla="*/ 1596889 h 2848640"/>
                  <a:gd name="connsiteX147" fmla="*/ 372862 w 2618913"/>
                  <a:gd name="connsiteY147" fmla="*/ 1570256 h 2848640"/>
                  <a:gd name="connsiteX148" fmla="*/ 443884 w 2618913"/>
                  <a:gd name="connsiteY148" fmla="*/ 1552500 h 2848640"/>
                  <a:gd name="connsiteX149" fmla="*/ 506028 w 2618913"/>
                  <a:gd name="connsiteY149" fmla="*/ 1525867 h 2848640"/>
                  <a:gd name="connsiteX150" fmla="*/ 559294 w 2618913"/>
                  <a:gd name="connsiteY150" fmla="*/ 1508112 h 2848640"/>
                  <a:gd name="connsiteX151" fmla="*/ 585927 w 2618913"/>
                  <a:gd name="connsiteY151" fmla="*/ 1499234 h 2848640"/>
                  <a:gd name="connsiteX152" fmla="*/ 612560 w 2618913"/>
                  <a:gd name="connsiteY152" fmla="*/ 1490357 h 2848640"/>
                  <a:gd name="connsiteX153" fmla="*/ 665826 w 2618913"/>
                  <a:gd name="connsiteY153" fmla="*/ 1454846 h 2848640"/>
                  <a:gd name="connsiteX154" fmla="*/ 710214 w 2618913"/>
                  <a:gd name="connsiteY154" fmla="*/ 1374947 h 2848640"/>
                  <a:gd name="connsiteX155" fmla="*/ 736847 w 2618913"/>
                  <a:gd name="connsiteY155" fmla="*/ 1357192 h 2848640"/>
                  <a:gd name="connsiteX156" fmla="*/ 745725 w 2618913"/>
                  <a:gd name="connsiteY156" fmla="*/ 1330559 h 2848640"/>
                  <a:gd name="connsiteX157" fmla="*/ 763480 w 2618913"/>
                  <a:gd name="connsiteY157" fmla="*/ 1312803 h 2848640"/>
                  <a:gd name="connsiteX158" fmla="*/ 781235 w 2618913"/>
                  <a:gd name="connsiteY158" fmla="*/ 1286170 h 2848640"/>
                  <a:gd name="connsiteX159" fmla="*/ 798991 w 2618913"/>
                  <a:gd name="connsiteY159" fmla="*/ 1268415 h 2848640"/>
                  <a:gd name="connsiteX160" fmla="*/ 870012 w 2618913"/>
                  <a:gd name="connsiteY160" fmla="*/ 1259537 h 2848640"/>
                  <a:gd name="connsiteX161" fmla="*/ 976544 w 2618913"/>
                  <a:gd name="connsiteY161" fmla="*/ 1241782 h 2848640"/>
                  <a:gd name="connsiteX162" fmla="*/ 1020932 w 2618913"/>
                  <a:gd name="connsiteY162" fmla="*/ 1215149 h 2848640"/>
                  <a:gd name="connsiteX163" fmla="*/ 1038688 w 2618913"/>
                  <a:gd name="connsiteY163" fmla="*/ 1197393 h 2848640"/>
                  <a:gd name="connsiteX164" fmla="*/ 1065321 w 2618913"/>
                  <a:gd name="connsiteY164" fmla="*/ 1179638 h 2848640"/>
                  <a:gd name="connsiteX165" fmla="*/ 1091954 w 2618913"/>
                  <a:gd name="connsiteY165" fmla="*/ 1170760 h 2848640"/>
                  <a:gd name="connsiteX166" fmla="*/ 1145220 w 2618913"/>
                  <a:gd name="connsiteY166" fmla="*/ 1135250 h 2848640"/>
                  <a:gd name="connsiteX167" fmla="*/ 1162975 w 2618913"/>
                  <a:gd name="connsiteY167" fmla="*/ 1108617 h 2848640"/>
                  <a:gd name="connsiteX168" fmla="*/ 1198486 w 2618913"/>
                  <a:gd name="connsiteY168" fmla="*/ 1073106 h 2848640"/>
                  <a:gd name="connsiteX169" fmla="*/ 1216241 w 2618913"/>
                  <a:gd name="connsiteY169" fmla="*/ 993207 h 2848640"/>
                  <a:gd name="connsiteX170" fmla="*/ 1225119 w 2618913"/>
                  <a:gd name="connsiteY170" fmla="*/ 966574 h 2848640"/>
                  <a:gd name="connsiteX171" fmla="*/ 1216241 w 2618913"/>
                  <a:gd name="connsiteY171" fmla="*/ 895553 h 2848640"/>
                  <a:gd name="connsiteX172" fmla="*/ 1118587 w 2618913"/>
                  <a:gd name="connsiteY172" fmla="*/ 851164 h 2848640"/>
                  <a:gd name="connsiteX173" fmla="*/ 1047565 w 2618913"/>
                  <a:gd name="connsiteY173" fmla="*/ 797898 h 2848640"/>
                  <a:gd name="connsiteX174" fmla="*/ 994299 w 2618913"/>
                  <a:gd name="connsiteY174" fmla="*/ 806776 h 28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2618913" h="2848640">
                    <a:moveTo>
                      <a:pt x="994299" y="806776"/>
                    </a:moveTo>
                    <a:cubicBezTo>
                      <a:pt x="976544" y="793460"/>
                      <a:pt x="1003957" y="812386"/>
                      <a:pt x="941033" y="717999"/>
                    </a:cubicBezTo>
                    <a:cubicBezTo>
                      <a:pt x="929196" y="700244"/>
                      <a:pt x="920612" y="679822"/>
                      <a:pt x="905523" y="664733"/>
                    </a:cubicBezTo>
                    <a:cubicBezTo>
                      <a:pt x="890727" y="649937"/>
                      <a:pt x="872741" y="637756"/>
                      <a:pt x="861134" y="620345"/>
                    </a:cubicBezTo>
                    <a:cubicBezTo>
                      <a:pt x="855216" y="611467"/>
                      <a:pt x="850924" y="601257"/>
                      <a:pt x="843379" y="593712"/>
                    </a:cubicBezTo>
                    <a:cubicBezTo>
                      <a:pt x="781018" y="531351"/>
                      <a:pt x="835648" y="598550"/>
                      <a:pt x="772358" y="549324"/>
                    </a:cubicBezTo>
                    <a:cubicBezTo>
                      <a:pt x="755841" y="536477"/>
                      <a:pt x="745380" y="516542"/>
                      <a:pt x="727969" y="504935"/>
                    </a:cubicBezTo>
                    <a:lnTo>
                      <a:pt x="701336" y="487180"/>
                    </a:lnTo>
                    <a:cubicBezTo>
                      <a:pt x="695418" y="478302"/>
                      <a:pt x="691912" y="467212"/>
                      <a:pt x="683581" y="460547"/>
                    </a:cubicBezTo>
                    <a:cubicBezTo>
                      <a:pt x="676274" y="454701"/>
                      <a:pt x="665549" y="455355"/>
                      <a:pt x="656948" y="451669"/>
                    </a:cubicBezTo>
                    <a:cubicBezTo>
                      <a:pt x="644784" y="446456"/>
                      <a:pt x="633274" y="439832"/>
                      <a:pt x="621437" y="433914"/>
                    </a:cubicBezTo>
                    <a:cubicBezTo>
                      <a:pt x="606641" y="419118"/>
                      <a:pt x="594460" y="401132"/>
                      <a:pt x="577049" y="389525"/>
                    </a:cubicBezTo>
                    <a:lnTo>
                      <a:pt x="523783" y="354015"/>
                    </a:lnTo>
                    <a:cubicBezTo>
                      <a:pt x="529701" y="348096"/>
                      <a:pt x="534052" y="340002"/>
                      <a:pt x="541538" y="336259"/>
                    </a:cubicBezTo>
                    <a:cubicBezTo>
                      <a:pt x="558278" y="327889"/>
                      <a:pt x="594804" y="318504"/>
                      <a:pt x="594804" y="318504"/>
                    </a:cubicBezTo>
                    <a:cubicBezTo>
                      <a:pt x="727969" y="321463"/>
                      <a:pt x="861350" y="319242"/>
                      <a:pt x="994299" y="327382"/>
                    </a:cubicBezTo>
                    <a:cubicBezTo>
                      <a:pt x="1007508" y="328191"/>
                      <a:pt x="1017522" y="340222"/>
                      <a:pt x="1029810" y="345137"/>
                    </a:cubicBezTo>
                    <a:cubicBezTo>
                      <a:pt x="1047187" y="352088"/>
                      <a:pt x="1083076" y="362892"/>
                      <a:pt x="1083076" y="362892"/>
                    </a:cubicBezTo>
                    <a:cubicBezTo>
                      <a:pt x="1125942" y="405760"/>
                      <a:pt x="1071474" y="353611"/>
                      <a:pt x="1127464" y="398403"/>
                    </a:cubicBezTo>
                    <a:cubicBezTo>
                      <a:pt x="1134000" y="403632"/>
                      <a:pt x="1138043" y="411853"/>
                      <a:pt x="1145220" y="416159"/>
                    </a:cubicBezTo>
                    <a:cubicBezTo>
                      <a:pt x="1153244" y="420974"/>
                      <a:pt x="1162975" y="422077"/>
                      <a:pt x="1171853" y="425036"/>
                    </a:cubicBezTo>
                    <a:cubicBezTo>
                      <a:pt x="1223785" y="476970"/>
                      <a:pt x="1204634" y="452014"/>
                      <a:pt x="1233996" y="496058"/>
                    </a:cubicBezTo>
                    <a:cubicBezTo>
                      <a:pt x="1231037" y="442792"/>
                      <a:pt x="1229740" y="389407"/>
                      <a:pt x="1225119" y="336259"/>
                    </a:cubicBezTo>
                    <a:cubicBezTo>
                      <a:pt x="1223812" y="321227"/>
                      <a:pt x="1218375" y="306808"/>
                      <a:pt x="1216241" y="291871"/>
                    </a:cubicBezTo>
                    <a:cubicBezTo>
                      <a:pt x="1212305" y="264317"/>
                      <a:pt x="1213750" y="215867"/>
                      <a:pt x="1198486" y="185339"/>
                    </a:cubicBezTo>
                    <a:cubicBezTo>
                      <a:pt x="1193714" y="175796"/>
                      <a:pt x="1186649" y="167584"/>
                      <a:pt x="1180730" y="158706"/>
                    </a:cubicBezTo>
                    <a:cubicBezTo>
                      <a:pt x="1174913" y="129621"/>
                      <a:pt x="1147584" y="44189"/>
                      <a:pt x="1171853" y="7786"/>
                    </a:cubicBezTo>
                    <a:cubicBezTo>
                      <a:pt x="1177044" y="0"/>
                      <a:pt x="1189885" y="12977"/>
                      <a:pt x="1198486" y="16663"/>
                    </a:cubicBezTo>
                    <a:cubicBezTo>
                      <a:pt x="1263482" y="44519"/>
                      <a:pt x="1204034" y="26929"/>
                      <a:pt x="1269507" y="43296"/>
                    </a:cubicBezTo>
                    <a:cubicBezTo>
                      <a:pt x="1320513" y="94302"/>
                      <a:pt x="1294044" y="81068"/>
                      <a:pt x="1340529" y="96562"/>
                    </a:cubicBezTo>
                    <a:cubicBezTo>
                      <a:pt x="1346447" y="102481"/>
                      <a:pt x="1351588" y="109296"/>
                      <a:pt x="1358284" y="114318"/>
                    </a:cubicBezTo>
                    <a:cubicBezTo>
                      <a:pt x="1375355" y="127122"/>
                      <a:pt x="1411550" y="149828"/>
                      <a:pt x="1411550" y="149828"/>
                    </a:cubicBezTo>
                    <a:cubicBezTo>
                      <a:pt x="1431543" y="209805"/>
                      <a:pt x="1403816" y="144793"/>
                      <a:pt x="1447061" y="194217"/>
                    </a:cubicBezTo>
                    <a:cubicBezTo>
                      <a:pt x="1461113" y="210276"/>
                      <a:pt x="1467482" y="232394"/>
                      <a:pt x="1482571" y="247483"/>
                    </a:cubicBezTo>
                    <a:lnTo>
                      <a:pt x="1500327" y="265238"/>
                    </a:lnTo>
                    <a:cubicBezTo>
                      <a:pt x="1520622" y="326126"/>
                      <a:pt x="1496652" y="250542"/>
                      <a:pt x="1518082" y="336259"/>
                    </a:cubicBezTo>
                    <a:cubicBezTo>
                      <a:pt x="1520352" y="345337"/>
                      <a:pt x="1524001" y="354014"/>
                      <a:pt x="1526960" y="362892"/>
                    </a:cubicBezTo>
                    <a:cubicBezTo>
                      <a:pt x="1529919" y="380648"/>
                      <a:pt x="1535837" y="398158"/>
                      <a:pt x="1535837" y="416159"/>
                    </a:cubicBezTo>
                    <a:cubicBezTo>
                      <a:pt x="1535837" y="535092"/>
                      <a:pt x="1515026" y="460253"/>
                      <a:pt x="1535837" y="522691"/>
                    </a:cubicBezTo>
                    <a:cubicBezTo>
                      <a:pt x="1562024" y="505232"/>
                      <a:pt x="1567742" y="503935"/>
                      <a:pt x="1589103" y="478302"/>
                    </a:cubicBezTo>
                    <a:cubicBezTo>
                      <a:pt x="1595934" y="470105"/>
                      <a:pt x="1600028" y="459866"/>
                      <a:pt x="1606859" y="451669"/>
                    </a:cubicBezTo>
                    <a:cubicBezTo>
                      <a:pt x="1638496" y="413705"/>
                      <a:pt x="1625205" y="435218"/>
                      <a:pt x="1660125" y="407281"/>
                    </a:cubicBezTo>
                    <a:cubicBezTo>
                      <a:pt x="1683941" y="388228"/>
                      <a:pt x="1675128" y="388525"/>
                      <a:pt x="1695635" y="362892"/>
                    </a:cubicBezTo>
                    <a:cubicBezTo>
                      <a:pt x="1700864" y="356356"/>
                      <a:pt x="1707472" y="351055"/>
                      <a:pt x="1713391" y="345137"/>
                    </a:cubicBezTo>
                    <a:cubicBezTo>
                      <a:pt x="1763698" y="348096"/>
                      <a:pt x="1813917" y="354015"/>
                      <a:pt x="1864311" y="354015"/>
                    </a:cubicBezTo>
                    <a:cubicBezTo>
                      <a:pt x="1882311" y="354015"/>
                      <a:pt x="1901477" y="337087"/>
                      <a:pt x="1917577" y="345137"/>
                    </a:cubicBezTo>
                    <a:cubicBezTo>
                      <a:pt x="1927120" y="349908"/>
                      <a:pt x="1904594" y="362227"/>
                      <a:pt x="1899822" y="371770"/>
                    </a:cubicBezTo>
                    <a:cubicBezTo>
                      <a:pt x="1895637" y="380140"/>
                      <a:pt x="1895759" y="390379"/>
                      <a:pt x="1890944" y="398403"/>
                    </a:cubicBezTo>
                    <a:cubicBezTo>
                      <a:pt x="1886638" y="405580"/>
                      <a:pt x="1877832" y="409195"/>
                      <a:pt x="1873189" y="416159"/>
                    </a:cubicBezTo>
                    <a:cubicBezTo>
                      <a:pt x="1865848" y="427170"/>
                      <a:pt x="1862774" y="440658"/>
                      <a:pt x="1855433" y="451669"/>
                    </a:cubicBezTo>
                    <a:cubicBezTo>
                      <a:pt x="1850790" y="458633"/>
                      <a:pt x="1842700" y="462729"/>
                      <a:pt x="1837678" y="469425"/>
                    </a:cubicBezTo>
                    <a:cubicBezTo>
                      <a:pt x="1824874" y="486497"/>
                      <a:pt x="1802167" y="522691"/>
                      <a:pt x="1802167" y="522691"/>
                    </a:cubicBezTo>
                    <a:cubicBezTo>
                      <a:pt x="1799208" y="531569"/>
                      <a:pt x="1798105" y="541300"/>
                      <a:pt x="1793290" y="549324"/>
                    </a:cubicBezTo>
                    <a:cubicBezTo>
                      <a:pt x="1788984" y="556501"/>
                      <a:pt x="1779277" y="559593"/>
                      <a:pt x="1775534" y="567079"/>
                    </a:cubicBezTo>
                    <a:cubicBezTo>
                      <a:pt x="1712139" y="693868"/>
                      <a:pt x="1792256" y="568629"/>
                      <a:pt x="1740024" y="646978"/>
                    </a:cubicBezTo>
                    <a:cubicBezTo>
                      <a:pt x="1737065" y="658815"/>
                      <a:pt x="1731146" y="670288"/>
                      <a:pt x="1731146" y="682489"/>
                    </a:cubicBezTo>
                    <a:cubicBezTo>
                      <a:pt x="1731146" y="691847"/>
                      <a:pt x="1734178" y="663163"/>
                      <a:pt x="1740024" y="655856"/>
                    </a:cubicBezTo>
                    <a:cubicBezTo>
                      <a:pt x="1746689" y="647524"/>
                      <a:pt x="1758460" y="644931"/>
                      <a:pt x="1766657" y="638100"/>
                    </a:cubicBezTo>
                    <a:cubicBezTo>
                      <a:pt x="1810989" y="601156"/>
                      <a:pt x="1773120" y="618190"/>
                      <a:pt x="1819923" y="602590"/>
                    </a:cubicBezTo>
                    <a:cubicBezTo>
                      <a:pt x="1854603" y="567908"/>
                      <a:pt x="1818212" y="599006"/>
                      <a:pt x="1864311" y="575957"/>
                    </a:cubicBezTo>
                    <a:cubicBezTo>
                      <a:pt x="1925621" y="545302"/>
                      <a:pt x="1852548" y="567799"/>
                      <a:pt x="1926455" y="549324"/>
                    </a:cubicBezTo>
                    <a:cubicBezTo>
                      <a:pt x="2030028" y="552283"/>
                      <a:pt x="2134099" y="547629"/>
                      <a:pt x="2237173" y="558201"/>
                    </a:cubicBezTo>
                    <a:cubicBezTo>
                      <a:pt x="2251892" y="559711"/>
                      <a:pt x="2259163" y="578825"/>
                      <a:pt x="2272684" y="584834"/>
                    </a:cubicBezTo>
                    <a:cubicBezTo>
                      <a:pt x="2286473" y="590962"/>
                      <a:pt x="2302515" y="589742"/>
                      <a:pt x="2317072" y="593712"/>
                    </a:cubicBezTo>
                    <a:cubicBezTo>
                      <a:pt x="2396884" y="615479"/>
                      <a:pt x="2343230" y="605391"/>
                      <a:pt x="2414727" y="629223"/>
                    </a:cubicBezTo>
                    <a:cubicBezTo>
                      <a:pt x="2440164" y="637702"/>
                      <a:pt x="2453351" y="636288"/>
                      <a:pt x="2476870" y="646978"/>
                    </a:cubicBezTo>
                    <a:cubicBezTo>
                      <a:pt x="2500966" y="657931"/>
                      <a:pt x="2523317" y="672659"/>
                      <a:pt x="2547892" y="682489"/>
                    </a:cubicBezTo>
                    <a:cubicBezTo>
                      <a:pt x="2600969" y="703719"/>
                      <a:pt x="2577162" y="695205"/>
                      <a:pt x="2618913" y="709122"/>
                    </a:cubicBezTo>
                    <a:lnTo>
                      <a:pt x="1802167" y="717999"/>
                    </a:lnTo>
                    <a:cubicBezTo>
                      <a:pt x="1773590" y="718601"/>
                      <a:pt x="1741589" y="755948"/>
                      <a:pt x="1722268" y="762388"/>
                    </a:cubicBezTo>
                    <a:lnTo>
                      <a:pt x="1669002" y="780143"/>
                    </a:lnTo>
                    <a:cubicBezTo>
                      <a:pt x="1656847" y="816609"/>
                      <a:pt x="1656513" y="833185"/>
                      <a:pt x="1633492" y="860042"/>
                    </a:cubicBezTo>
                    <a:cubicBezTo>
                      <a:pt x="1622598" y="872752"/>
                      <a:pt x="1597981" y="895553"/>
                      <a:pt x="1597981" y="895553"/>
                    </a:cubicBezTo>
                    <a:cubicBezTo>
                      <a:pt x="1577579" y="956760"/>
                      <a:pt x="1593460" y="935585"/>
                      <a:pt x="1562470" y="966574"/>
                    </a:cubicBezTo>
                    <a:cubicBezTo>
                      <a:pt x="1530099" y="1063693"/>
                      <a:pt x="1581724" y="916594"/>
                      <a:pt x="1535837" y="1019840"/>
                    </a:cubicBezTo>
                    <a:cubicBezTo>
                      <a:pt x="1523488" y="1047625"/>
                      <a:pt x="1516582" y="1079107"/>
                      <a:pt x="1509204" y="1108617"/>
                    </a:cubicBezTo>
                    <a:cubicBezTo>
                      <a:pt x="1515123" y="1117495"/>
                      <a:pt x="1518628" y="1128585"/>
                      <a:pt x="1526960" y="1135250"/>
                    </a:cubicBezTo>
                    <a:cubicBezTo>
                      <a:pt x="1534267" y="1141096"/>
                      <a:pt x="1545413" y="1139582"/>
                      <a:pt x="1553593" y="1144127"/>
                    </a:cubicBezTo>
                    <a:cubicBezTo>
                      <a:pt x="1572247" y="1154490"/>
                      <a:pt x="1589788" y="1166834"/>
                      <a:pt x="1606859" y="1179638"/>
                    </a:cubicBezTo>
                    <a:cubicBezTo>
                      <a:pt x="1618696" y="1188516"/>
                      <a:pt x="1631002" y="1196799"/>
                      <a:pt x="1642369" y="1206271"/>
                    </a:cubicBezTo>
                    <a:cubicBezTo>
                      <a:pt x="1648799" y="1211629"/>
                      <a:pt x="1653161" y="1219383"/>
                      <a:pt x="1660125" y="1224026"/>
                    </a:cubicBezTo>
                    <a:cubicBezTo>
                      <a:pt x="1682070" y="1238656"/>
                      <a:pt x="1698590" y="1242767"/>
                      <a:pt x="1722268" y="1250659"/>
                    </a:cubicBezTo>
                    <a:cubicBezTo>
                      <a:pt x="1767260" y="1295651"/>
                      <a:pt x="1709031" y="1242716"/>
                      <a:pt x="1766657" y="1277292"/>
                    </a:cubicBezTo>
                    <a:cubicBezTo>
                      <a:pt x="1773834" y="1281598"/>
                      <a:pt x="1778494" y="1289129"/>
                      <a:pt x="1784412" y="1295048"/>
                    </a:cubicBezTo>
                    <a:cubicBezTo>
                      <a:pt x="1781453" y="1306885"/>
                      <a:pt x="1775534" y="1318358"/>
                      <a:pt x="1775534" y="1330559"/>
                    </a:cubicBezTo>
                    <a:cubicBezTo>
                      <a:pt x="1775534" y="1362367"/>
                      <a:pt x="1785520" y="1397134"/>
                      <a:pt x="1793290" y="1428213"/>
                    </a:cubicBezTo>
                    <a:cubicBezTo>
                      <a:pt x="1796249" y="1487397"/>
                      <a:pt x="1797442" y="1546696"/>
                      <a:pt x="1802167" y="1605766"/>
                    </a:cubicBezTo>
                    <a:cubicBezTo>
                      <a:pt x="1803370" y="1620807"/>
                      <a:pt x="1804297" y="1636659"/>
                      <a:pt x="1811045" y="1650155"/>
                    </a:cubicBezTo>
                    <a:cubicBezTo>
                      <a:pt x="1816660" y="1661384"/>
                      <a:pt x="1828033" y="1668751"/>
                      <a:pt x="1837678" y="1676788"/>
                    </a:cubicBezTo>
                    <a:cubicBezTo>
                      <a:pt x="1860623" y="1695909"/>
                      <a:pt x="1864252" y="1694523"/>
                      <a:pt x="1890944" y="1703421"/>
                    </a:cubicBezTo>
                    <a:lnTo>
                      <a:pt x="1961965" y="1756687"/>
                    </a:lnTo>
                    <a:lnTo>
                      <a:pt x="1997476" y="1783320"/>
                    </a:lnTo>
                    <a:lnTo>
                      <a:pt x="2032987" y="1836586"/>
                    </a:lnTo>
                    <a:lnTo>
                      <a:pt x="2068497" y="1889852"/>
                    </a:lnTo>
                    <a:cubicBezTo>
                      <a:pt x="2071456" y="1904648"/>
                      <a:pt x="2070221" y="1920955"/>
                      <a:pt x="2077375" y="1934240"/>
                    </a:cubicBezTo>
                    <a:cubicBezTo>
                      <a:pt x="2091405" y="1960295"/>
                      <a:pt x="2114226" y="1980639"/>
                      <a:pt x="2130641" y="2005261"/>
                    </a:cubicBezTo>
                    <a:lnTo>
                      <a:pt x="2148396" y="2031894"/>
                    </a:lnTo>
                    <a:cubicBezTo>
                      <a:pt x="2151355" y="2043731"/>
                      <a:pt x="2155464" y="2055339"/>
                      <a:pt x="2157274" y="2067405"/>
                    </a:cubicBezTo>
                    <a:cubicBezTo>
                      <a:pt x="2164352" y="2114593"/>
                      <a:pt x="2175029" y="2209448"/>
                      <a:pt x="2175029" y="2209448"/>
                    </a:cubicBezTo>
                    <a:cubicBezTo>
                      <a:pt x="2172070" y="2295265"/>
                      <a:pt x="2178296" y="2381895"/>
                      <a:pt x="2166152" y="2466900"/>
                    </a:cubicBezTo>
                    <a:cubicBezTo>
                      <a:pt x="2163134" y="2488025"/>
                      <a:pt x="2148396" y="2508329"/>
                      <a:pt x="2130641" y="2520166"/>
                    </a:cubicBezTo>
                    <a:lnTo>
                      <a:pt x="2077375" y="2555677"/>
                    </a:lnTo>
                    <a:cubicBezTo>
                      <a:pt x="2068497" y="2561595"/>
                      <a:pt x="2060864" y="2570058"/>
                      <a:pt x="2050742" y="2573432"/>
                    </a:cubicBezTo>
                    <a:cubicBezTo>
                      <a:pt x="2032987" y="2579351"/>
                      <a:pt x="2013049" y="2580806"/>
                      <a:pt x="1997476" y="2591188"/>
                    </a:cubicBezTo>
                    <a:cubicBezTo>
                      <a:pt x="1988598" y="2597106"/>
                      <a:pt x="1980593" y="2604610"/>
                      <a:pt x="1970843" y="2608943"/>
                    </a:cubicBezTo>
                    <a:cubicBezTo>
                      <a:pt x="1953740" y="2616544"/>
                      <a:pt x="1917577" y="2626698"/>
                      <a:pt x="1917577" y="2626698"/>
                    </a:cubicBezTo>
                    <a:cubicBezTo>
                      <a:pt x="1908699" y="2632617"/>
                      <a:pt x="1900487" y="2639682"/>
                      <a:pt x="1890944" y="2644454"/>
                    </a:cubicBezTo>
                    <a:cubicBezTo>
                      <a:pt x="1876433" y="2651709"/>
                      <a:pt x="1830858" y="2661804"/>
                      <a:pt x="1819923" y="2662209"/>
                    </a:cubicBezTo>
                    <a:cubicBezTo>
                      <a:pt x="1674990" y="2667577"/>
                      <a:pt x="1529919" y="2668128"/>
                      <a:pt x="1384917" y="2671087"/>
                    </a:cubicBezTo>
                    <a:cubicBezTo>
                      <a:pt x="1326403" y="2675588"/>
                      <a:pt x="1272650" y="2676306"/>
                      <a:pt x="1216241" y="2688842"/>
                    </a:cubicBezTo>
                    <a:cubicBezTo>
                      <a:pt x="1207106" y="2690872"/>
                      <a:pt x="1198486" y="2694761"/>
                      <a:pt x="1189608" y="2697720"/>
                    </a:cubicBezTo>
                    <a:cubicBezTo>
                      <a:pt x="1180730" y="2706598"/>
                      <a:pt x="1172620" y="2716316"/>
                      <a:pt x="1162975" y="2724353"/>
                    </a:cubicBezTo>
                    <a:cubicBezTo>
                      <a:pt x="1144153" y="2740038"/>
                      <a:pt x="1122539" y="2749010"/>
                      <a:pt x="1100831" y="2759863"/>
                    </a:cubicBezTo>
                    <a:cubicBezTo>
                      <a:pt x="1094913" y="2771700"/>
                      <a:pt x="1093243" y="2786902"/>
                      <a:pt x="1083076" y="2795374"/>
                    </a:cubicBezTo>
                    <a:cubicBezTo>
                      <a:pt x="1073703" y="2803185"/>
                      <a:pt x="1059140" y="2800394"/>
                      <a:pt x="1047565" y="2804252"/>
                    </a:cubicBezTo>
                    <a:cubicBezTo>
                      <a:pt x="1032447" y="2809291"/>
                      <a:pt x="1018441" y="2817428"/>
                      <a:pt x="1003177" y="2822007"/>
                    </a:cubicBezTo>
                    <a:cubicBezTo>
                      <a:pt x="988724" y="2826343"/>
                      <a:pt x="973428" y="2827225"/>
                      <a:pt x="958789" y="2830885"/>
                    </a:cubicBezTo>
                    <a:cubicBezTo>
                      <a:pt x="949711" y="2833155"/>
                      <a:pt x="941154" y="2837191"/>
                      <a:pt x="932156" y="2839762"/>
                    </a:cubicBezTo>
                    <a:cubicBezTo>
                      <a:pt x="920424" y="2843114"/>
                      <a:pt x="908482" y="2845681"/>
                      <a:pt x="896645" y="2848640"/>
                    </a:cubicBezTo>
                    <a:cubicBezTo>
                      <a:pt x="885114" y="2847487"/>
                      <a:pt x="790221" y="2840913"/>
                      <a:pt x="763480" y="2830885"/>
                    </a:cubicBezTo>
                    <a:cubicBezTo>
                      <a:pt x="753490" y="2827139"/>
                      <a:pt x="746390" y="2817901"/>
                      <a:pt x="736847" y="2813129"/>
                    </a:cubicBezTo>
                    <a:cubicBezTo>
                      <a:pt x="728477" y="2808944"/>
                      <a:pt x="719242" y="2806714"/>
                      <a:pt x="710214" y="2804252"/>
                    </a:cubicBezTo>
                    <a:cubicBezTo>
                      <a:pt x="686672" y="2797831"/>
                      <a:pt x="661850" y="2795559"/>
                      <a:pt x="639193" y="2786496"/>
                    </a:cubicBezTo>
                    <a:cubicBezTo>
                      <a:pt x="569272" y="2758528"/>
                      <a:pt x="621341" y="2776230"/>
                      <a:pt x="550416" y="2759863"/>
                    </a:cubicBezTo>
                    <a:cubicBezTo>
                      <a:pt x="477961" y="2743143"/>
                      <a:pt x="489719" y="2745550"/>
                      <a:pt x="426129" y="2724353"/>
                    </a:cubicBezTo>
                    <a:lnTo>
                      <a:pt x="399496" y="2715475"/>
                    </a:lnTo>
                    <a:cubicBezTo>
                      <a:pt x="350661" y="2666643"/>
                      <a:pt x="422587" y="2732476"/>
                      <a:pt x="346229" y="2688842"/>
                    </a:cubicBezTo>
                    <a:cubicBezTo>
                      <a:pt x="335328" y="2682613"/>
                      <a:pt x="329506" y="2669917"/>
                      <a:pt x="319596" y="2662209"/>
                    </a:cubicBezTo>
                    <a:cubicBezTo>
                      <a:pt x="236589" y="2597648"/>
                      <a:pt x="295487" y="2653953"/>
                      <a:pt x="230820" y="2600065"/>
                    </a:cubicBezTo>
                    <a:cubicBezTo>
                      <a:pt x="178099" y="2556131"/>
                      <a:pt x="252661" y="2613029"/>
                      <a:pt x="195309" y="2555677"/>
                    </a:cubicBezTo>
                    <a:cubicBezTo>
                      <a:pt x="184847" y="2545215"/>
                      <a:pt x="171635" y="2537922"/>
                      <a:pt x="159798" y="2529044"/>
                    </a:cubicBezTo>
                    <a:cubicBezTo>
                      <a:pt x="137467" y="2495548"/>
                      <a:pt x="138168" y="2494932"/>
                      <a:pt x="106532" y="2458023"/>
                    </a:cubicBezTo>
                    <a:cubicBezTo>
                      <a:pt x="101085" y="2451668"/>
                      <a:pt x="93799" y="2446963"/>
                      <a:pt x="88777" y="2440267"/>
                    </a:cubicBezTo>
                    <a:cubicBezTo>
                      <a:pt x="75973" y="2423195"/>
                      <a:pt x="53266" y="2387001"/>
                      <a:pt x="53266" y="2387001"/>
                    </a:cubicBezTo>
                    <a:cubicBezTo>
                      <a:pt x="32137" y="2323613"/>
                      <a:pt x="45892" y="2349308"/>
                      <a:pt x="17756" y="2307102"/>
                    </a:cubicBezTo>
                    <a:cubicBezTo>
                      <a:pt x="14332" y="2293405"/>
                      <a:pt x="0" y="2238475"/>
                      <a:pt x="0" y="2227203"/>
                    </a:cubicBezTo>
                    <a:cubicBezTo>
                      <a:pt x="0" y="2162467"/>
                      <a:pt x="230" y="2048619"/>
                      <a:pt x="17756" y="1969751"/>
                    </a:cubicBezTo>
                    <a:cubicBezTo>
                      <a:pt x="19786" y="1960616"/>
                      <a:pt x="24529" y="1952236"/>
                      <a:pt x="26633" y="1943118"/>
                    </a:cubicBezTo>
                    <a:cubicBezTo>
                      <a:pt x="33419" y="1913712"/>
                      <a:pt x="34846" y="1882971"/>
                      <a:pt x="44389" y="1854341"/>
                    </a:cubicBezTo>
                    <a:cubicBezTo>
                      <a:pt x="47348" y="1845463"/>
                      <a:pt x="49081" y="1836078"/>
                      <a:pt x="53266" y="1827708"/>
                    </a:cubicBezTo>
                    <a:cubicBezTo>
                      <a:pt x="58038" y="1818165"/>
                      <a:pt x="65728" y="1810339"/>
                      <a:pt x="71022" y="1801075"/>
                    </a:cubicBezTo>
                    <a:cubicBezTo>
                      <a:pt x="89248" y="1769180"/>
                      <a:pt x="84904" y="1765966"/>
                      <a:pt x="106532" y="1738931"/>
                    </a:cubicBezTo>
                    <a:cubicBezTo>
                      <a:pt x="111761" y="1732395"/>
                      <a:pt x="119059" y="1727712"/>
                      <a:pt x="124288" y="1721176"/>
                    </a:cubicBezTo>
                    <a:cubicBezTo>
                      <a:pt x="143006" y="1697779"/>
                      <a:pt x="141560" y="1685987"/>
                      <a:pt x="168676" y="1667910"/>
                    </a:cubicBezTo>
                    <a:cubicBezTo>
                      <a:pt x="176462" y="1662719"/>
                      <a:pt x="186708" y="1662718"/>
                      <a:pt x="195309" y="1659032"/>
                    </a:cubicBezTo>
                    <a:cubicBezTo>
                      <a:pt x="260301" y="1631178"/>
                      <a:pt x="200862" y="1648767"/>
                      <a:pt x="266330" y="1632399"/>
                    </a:cubicBezTo>
                    <a:cubicBezTo>
                      <a:pt x="372076" y="1553090"/>
                      <a:pt x="237618" y="1646755"/>
                      <a:pt x="337352" y="1596889"/>
                    </a:cubicBezTo>
                    <a:cubicBezTo>
                      <a:pt x="350586" y="1590272"/>
                      <a:pt x="359204" y="1575947"/>
                      <a:pt x="372862" y="1570256"/>
                    </a:cubicBezTo>
                    <a:cubicBezTo>
                      <a:pt x="395387" y="1560870"/>
                      <a:pt x="420733" y="1560216"/>
                      <a:pt x="443884" y="1552500"/>
                    </a:cubicBezTo>
                    <a:cubicBezTo>
                      <a:pt x="529600" y="1523930"/>
                      <a:pt x="396345" y="1569740"/>
                      <a:pt x="506028" y="1525867"/>
                    </a:cubicBezTo>
                    <a:cubicBezTo>
                      <a:pt x="523405" y="1518916"/>
                      <a:pt x="541539" y="1514030"/>
                      <a:pt x="559294" y="1508112"/>
                    </a:cubicBezTo>
                    <a:lnTo>
                      <a:pt x="585927" y="1499234"/>
                    </a:lnTo>
                    <a:lnTo>
                      <a:pt x="612560" y="1490357"/>
                    </a:lnTo>
                    <a:cubicBezTo>
                      <a:pt x="630315" y="1478520"/>
                      <a:pt x="659078" y="1475090"/>
                      <a:pt x="665826" y="1454846"/>
                    </a:cubicBezTo>
                    <a:cubicBezTo>
                      <a:pt x="682980" y="1403384"/>
                      <a:pt x="673414" y="1405614"/>
                      <a:pt x="710214" y="1374947"/>
                    </a:cubicBezTo>
                    <a:cubicBezTo>
                      <a:pt x="718411" y="1368117"/>
                      <a:pt x="727969" y="1363110"/>
                      <a:pt x="736847" y="1357192"/>
                    </a:cubicBezTo>
                    <a:cubicBezTo>
                      <a:pt x="739806" y="1348314"/>
                      <a:pt x="740910" y="1338583"/>
                      <a:pt x="745725" y="1330559"/>
                    </a:cubicBezTo>
                    <a:cubicBezTo>
                      <a:pt x="750031" y="1323382"/>
                      <a:pt x="758251" y="1319339"/>
                      <a:pt x="763480" y="1312803"/>
                    </a:cubicBezTo>
                    <a:cubicBezTo>
                      <a:pt x="770145" y="1304471"/>
                      <a:pt x="774570" y="1294501"/>
                      <a:pt x="781235" y="1286170"/>
                    </a:cubicBezTo>
                    <a:cubicBezTo>
                      <a:pt x="786464" y="1279634"/>
                      <a:pt x="790974" y="1270820"/>
                      <a:pt x="798991" y="1268415"/>
                    </a:cubicBezTo>
                    <a:cubicBezTo>
                      <a:pt x="821843" y="1261560"/>
                      <a:pt x="846363" y="1262690"/>
                      <a:pt x="870012" y="1259537"/>
                    </a:cubicBezTo>
                    <a:cubicBezTo>
                      <a:pt x="936079" y="1250728"/>
                      <a:pt x="919580" y="1253174"/>
                      <a:pt x="976544" y="1241782"/>
                    </a:cubicBezTo>
                    <a:cubicBezTo>
                      <a:pt x="1021530" y="1196794"/>
                      <a:pt x="963312" y="1249721"/>
                      <a:pt x="1020932" y="1215149"/>
                    </a:cubicBezTo>
                    <a:cubicBezTo>
                      <a:pt x="1028109" y="1210843"/>
                      <a:pt x="1032152" y="1202622"/>
                      <a:pt x="1038688" y="1197393"/>
                    </a:cubicBezTo>
                    <a:cubicBezTo>
                      <a:pt x="1047020" y="1190728"/>
                      <a:pt x="1055778" y="1184410"/>
                      <a:pt x="1065321" y="1179638"/>
                    </a:cubicBezTo>
                    <a:cubicBezTo>
                      <a:pt x="1073691" y="1175453"/>
                      <a:pt x="1083774" y="1175305"/>
                      <a:pt x="1091954" y="1170760"/>
                    </a:cubicBezTo>
                    <a:cubicBezTo>
                      <a:pt x="1110608" y="1160397"/>
                      <a:pt x="1145220" y="1135250"/>
                      <a:pt x="1145220" y="1135250"/>
                    </a:cubicBezTo>
                    <a:cubicBezTo>
                      <a:pt x="1151138" y="1126372"/>
                      <a:pt x="1156031" y="1116718"/>
                      <a:pt x="1162975" y="1108617"/>
                    </a:cubicBezTo>
                    <a:cubicBezTo>
                      <a:pt x="1173869" y="1095907"/>
                      <a:pt x="1198486" y="1073106"/>
                      <a:pt x="1198486" y="1073106"/>
                    </a:cubicBezTo>
                    <a:cubicBezTo>
                      <a:pt x="1218471" y="1013146"/>
                      <a:pt x="1195406" y="1086962"/>
                      <a:pt x="1216241" y="993207"/>
                    </a:cubicBezTo>
                    <a:cubicBezTo>
                      <a:pt x="1218271" y="984072"/>
                      <a:pt x="1222160" y="975452"/>
                      <a:pt x="1225119" y="966574"/>
                    </a:cubicBezTo>
                    <a:cubicBezTo>
                      <a:pt x="1222160" y="942900"/>
                      <a:pt x="1230556" y="914639"/>
                      <a:pt x="1216241" y="895553"/>
                    </a:cubicBezTo>
                    <a:cubicBezTo>
                      <a:pt x="1203009" y="877911"/>
                      <a:pt x="1146939" y="860615"/>
                      <a:pt x="1118587" y="851164"/>
                    </a:cubicBezTo>
                    <a:cubicBezTo>
                      <a:pt x="1096242" y="828821"/>
                      <a:pt x="1081023" y="811281"/>
                      <a:pt x="1047565" y="797898"/>
                    </a:cubicBezTo>
                    <a:cubicBezTo>
                      <a:pt x="997033" y="777686"/>
                      <a:pt x="1012054" y="820092"/>
                      <a:pt x="994299" y="806776"/>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p>
            </p:txBody>
          </p:sp>
          <p:sp>
            <p:nvSpPr>
              <p:cNvPr id="38" name="Freeform 37">
                <a:extLst>
                  <a:ext uri="{FF2B5EF4-FFF2-40B4-BE49-F238E27FC236}">
                    <a16:creationId xmlns:a16="http://schemas.microsoft.com/office/drawing/2014/main" id="{277DD1A2-9232-485C-B426-0CE72EF4F4F3}"/>
                  </a:ext>
                </a:extLst>
              </p:cNvPr>
              <p:cNvSpPr/>
              <p:nvPr/>
            </p:nvSpPr>
            <p:spPr>
              <a:xfrm>
                <a:off x="2185757" y="1989138"/>
                <a:ext cx="622183" cy="151238"/>
              </a:xfrm>
              <a:custGeom>
                <a:avLst/>
                <a:gdLst>
                  <a:gd name="connsiteX0" fmla="*/ 317336 w 621521"/>
                  <a:gd name="connsiteY0" fmla="*/ 78650 h 150759"/>
                  <a:gd name="connsiteX1" fmla="*/ 290703 w 621521"/>
                  <a:gd name="connsiteY1" fmla="*/ 69772 h 150759"/>
                  <a:gd name="connsiteX2" fmla="*/ 264070 w 621521"/>
                  <a:gd name="connsiteY2" fmla="*/ 52017 h 150759"/>
                  <a:gd name="connsiteX3" fmla="*/ 228559 w 621521"/>
                  <a:gd name="connsiteY3" fmla="*/ 43139 h 150759"/>
                  <a:gd name="connsiteX4" fmla="*/ 139783 w 621521"/>
                  <a:gd name="connsiteY4" fmla="*/ 16506 h 150759"/>
                  <a:gd name="connsiteX5" fmla="*/ 51006 w 621521"/>
                  <a:gd name="connsiteY5" fmla="*/ 25384 h 150759"/>
                  <a:gd name="connsiteX6" fmla="*/ 6617 w 621521"/>
                  <a:gd name="connsiteY6" fmla="*/ 34262 h 150759"/>
                  <a:gd name="connsiteX7" fmla="*/ 33250 w 621521"/>
                  <a:gd name="connsiteY7" fmla="*/ 43139 h 150759"/>
                  <a:gd name="connsiteX8" fmla="*/ 468256 w 621521"/>
                  <a:gd name="connsiteY8" fmla="*/ 34262 h 150759"/>
                  <a:gd name="connsiteX9" fmla="*/ 619177 w 621521"/>
                  <a:gd name="connsiteY9" fmla="*/ 69772 h 150759"/>
                  <a:gd name="connsiteX10" fmla="*/ 592544 w 621521"/>
                  <a:gd name="connsiteY10" fmla="*/ 131916 h 150759"/>
                  <a:gd name="connsiteX11" fmla="*/ 557033 w 621521"/>
                  <a:gd name="connsiteY11" fmla="*/ 140794 h 150759"/>
                  <a:gd name="connsiteX12" fmla="*/ 530400 w 621521"/>
                  <a:gd name="connsiteY12" fmla="*/ 149671 h 150759"/>
                  <a:gd name="connsiteX13" fmla="*/ 468256 w 621521"/>
                  <a:gd name="connsiteY13" fmla="*/ 131916 h 150759"/>
                  <a:gd name="connsiteX14" fmla="*/ 423868 w 621521"/>
                  <a:gd name="connsiteY14" fmla="*/ 96405 h 150759"/>
                  <a:gd name="connsiteX15" fmla="*/ 397235 w 621521"/>
                  <a:gd name="connsiteY15" fmla="*/ 78650 h 150759"/>
                  <a:gd name="connsiteX16" fmla="*/ 299581 w 621521"/>
                  <a:gd name="connsiteY16" fmla="*/ 60895 h 150759"/>
                  <a:gd name="connsiteX17" fmla="*/ 317336 w 621521"/>
                  <a:gd name="connsiteY17" fmla="*/ 87528 h 150759"/>
                  <a:gd name="connsiteX18" fmla="*/ 343969 w 621521"/>
                  <a:gd name="connsiteY18" fmla="*/ 96405 h 150759"/>
                  <a:gd name="connsiteX19" fmla="*/ 379480 w 621521"/>
                  <a:gd name="connsiteY19" fmla="*/ 105283 h 150759"/>
                  <a:gd name="connsiteX20" fmla="*/ 406113 w 621521"/>
                  <a:gd name="connsiteY20" fmla="*/ 114161 h 150759"/>
                  <a:gd name="connsiteX21" fmla="*/ 494889 w 621521"/>
                  <a:gd name="connsiteY21" fmla="*/ 123038 h 150759"/>
                  <a:gd name="connsiteX22" fmla="*/ 610299 w 621521"/>
                  <a:gd name="connsiteY22" fmla="*/ 123038 h 150759"/>
                  <a:gd name="connsiteX23" fmla="*/ 592544 w 621521"/>
                  <a:gd name="connsiteY23" fmla="*/ 87528 h 150759"/>
                  <a:gd name="connsiteX24" fmla="*/ 574788 w 621521"/>
                  <a:gd name="connsiteY24" fmla="*/ 69772 h 150759"/>
                  <a:gd name="connsiteX25" fmla="*/ 557033 w 621521"/>
                  <a:gd name="connsiteY25" fmla="*/ 43139 h 150759"/>
                  <a:gd name="connsiteX26" fmla="*/ 521522 w 621521"/>
                  <a:gd name="connsiteY26" fmla="*/ 34262 h 150759"/>
                  <a:gd name="connsiteX27" fmla="*/ 468256 w 621521"/>
                  <a:gd name="connsiteY27" fmla="*/ 16506 h 150759"/>
                  <a:gd name="connsiteX28" fmla="*/ 432746 w 621521"/>
                  <a:gd name="connsiteY28" fmla="*/ 34262 h 150759"/>
                  <a:gd name="connsiteX29" fmla="*/ 397235 w 621521"/>
                  <a:gd name="connsiteY29" fmla="*/ 43139 h 150759"/>
                  <a:gd name="connsiteX30" fmla="*/ 379480 w 621521"/>
                  <a:gd name="connsiteY30" fmla="*/ 60895 h 150759"/>
                  <a:gd name="connsiteX31" fmla="*/ 352847 w 621521"/>
                  <a:gd name="connsiteY31" fmla="*/ 69772 h 150759"/>
                  <a:gd name="connsiteX32" fmla="*/ 77639 w 621521"/>
                  <a:gd name="connsiteY32" fmla="*/ 60895 h 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1521" h="150759">
                    <a:moveTo>
                      <a:pt x="317336" y="78650"/>
                    </a:moveTo>
                    <a:cubicBezTo>
                      <a:pt x="308458" y="75691"/>
                      <a:pt x="299073" y="73957"/>
                      <a:pt x="290703" y="69772"/>
                    </a:cubicBezTo>
                    <a:cubicBezTo>
                      <a:pt x="281160" y="65000"/>
                      <a:pt x="273877" y="56220"/>
                      <a:pt x="264070" y="52017"/>
                    </a:cubicBezTo>
                    <a:cubicBezTo>
                      <a:pt x="252855" y="47211"/>
                      <a:pt x="240246" y="46645"/>
                      <a:pt x="228559" y="43139"/>
                    </a:cubicBezTo>
                    <a:cubicBezTo>
                      <a:pt x="120484" y="10717"/>
                      <a:pt x="221634" y="36970"/>
                      <a:pt x="139783" y="16506"/>
                    </a:cubicBezTo>
                    <a:cubicBezTo>
                      <a:pt x="110191" y="19465"/>
                      <a:pt x="80485" y="21453"/>
                      <a:pt x="51006" y="25384"/>
                    </a:cubicBezTo>
                    <a:cubicBezTo>
                      <a:pt x="36049" y="27378"/>
                      <a:pt x="17287" y="23593"/>
                      <a:pt x="6617" y="34262"/>
                    </a:cubicBezTo>
                    <a:cubicBezTo>
                      <a:pt x="0" y="40879"/>
                      <a:pt x="24372" y="40180"/>
                      <a:pt x="33250" y="43139"/>
                    </a:cubicBezTo>
                    <a:cubicBezTo>
                      <a:pt x="178252" y="40180"/>
                      <a:pt x="323224" y="34262"/>
                      <a:pt x="468256" y="34262"/>
                    </a:cubicBezTo>
                    <a:cubicBezTo>
                      <a:pt x="616485" y="34262"/>
                      <a:pt x="595919" y="0"/>
                      <a:pt x="619177" y="69772"/>
                    </a:cubicBezTo>
                    <a:cubicBezTo>
                      <a:pt x="614723" y="87589"/>
                      <a:pt x="610936" y="119655"/>
                      <a:pt x="592544" y="131916"/>
                    </a:cubicBezTo>
                    <a:cubicBezTo>
                      <a:pt x="582392" y="138684"/>
                      <a:pt x="568765" y="137442"/>
                      <a:pt x="557033" y="140794"/>
                    </a:cubicBezTo>
                    <a:cubicBezTo>
                      <a:pt x="548035" y="143365"/>
                      <a:pt x="539278" y="146712"/>
                      <a:pt x="530400" y="149671"/>
                    </a:cubicBezTo>
                    <a:cubicBezTo>
                      <a:pt x="509685" y="143753"/>
                      <a:pt x="488259" y="139917"/>
                      <a:pt x="468256" y="131916"/>
                    </a:cubicBezTo>
                    <a:cubicBezTo>
                      <a:pt x="440928" y="120985"/>
                      <a:pt x="444249" y="112710"/>
                      <a:pt x="423868" y="96405"/>
                    </a:cubicBezTo>
                    <a:cubicBezTo>
                      <a:pt x="415537" y="89740"/>
                      <a:pt x="406113" y="84568"/>
                      <a:pt x="397235" y="78650"/>
                    </a:cubicBezTo>
                    <a:cubicBezTo>
                      <a:pt x="372624" y="41732"/>
                      <a:pt x="369973" y="20671"/>
                      <a:pt x="299581" y="60895"/>
                    </a:cubicBezTo>
                    <a:cubicBezTo>
                      <a:pt x="290317" y="66189"/>
                      <a:pt x="309004" y="80863"/>
                      <a:pt x="317336" y="87528"/>
                    </a:cubicBezTo>
                    <a:cubicBezTo>
                      <a:pt x="324643" y="93374"/>
                      <a:pt x="334971" y="93834"/>
                      <a:pt x="343969" y="96405"/>
                    </a:cubicBezTo>
                    <a:cubicBezTo>
                      <a:pt x="355701" y="99757"/>
                      <a:pt x="367748" y="101931"/>
                      <a:pt x="379480" y="105283"/>
                    </a:cubicBezTo>
                    <a:cubicBezTo>
                      <a:pt x="388478" y="107854"/>
                      <a:pt x="396864" y="112738"/>
                      <a:pt x="406113" y="114161"/>
                    </a:cubicBezTo>
                    <a:cubicBezTo>
                      <a:pt x="435507" y="118683"/>
                      <a:pt x="465297" y="120079"/>
                      <a:pt x="494889" y="123038"/>
                    </a:cubicBezTo>
                    <a:cubicBezTo>
                      <a:pt x="532828" y="135685"/>
                      <a:pt x="565944" y="150759"/>
                      <a:pt x="610299" y="123038"/>
                    </a:cubicBezTo>
                    <a:cubicBezTo>
                      <a:pt x="621521" y="116024"/>
                      <a:pt x="599885" y="98539"/>
                      <a:pt x="592544" y="87528"/>
                    </a:cubicBezTo>
                    <a:cubicBezTo>
                      <a:pt x="587901" y="80564"/>
                      <a:pt x="580017" y="76308"/>
                      <a:pt x="574788" y="69772"/>
                    </a:cubicBezTo>
                    <a:cubicBezTo>
                      <a:pt x="568123" y="61440"/>
                      <a:pt x="565911" y="49057"/>
                      <a:pt x="557033" y="43139"/>
                    </a:cubicBezTo>
                    <a:cubicBezTo>
                      <a:pt x="546881" y="36371"/>
                      <a:pt x="533209" y="37768"/>
                      <a:pt x="521522" y="34262"/>
                    </a:cubicBezTo>
                    <a:cubicBezTo>
                      <a:pt x="503595" y="28884"/>
                      <a:pt x="468256" y="16506"/>
                      <a:pt x="468256" y="16506"/>
                    </a:cubicBezTo>
                    <a:cubicBezTo>
                      <a:pt x="456419" y="22425"/>
                      <a:pt x="445137" y="29615"/>
                      <a:pt x="432746" y="34262"/>
                    </a:cubicBezTo>
                    <a:cubicBezTo>
                      <a:pt x="421322" y="38546"/>
                      <a:pt x="408148" y="37682"/>
                      <a:pt x="397235" y="43139"/>
                    </a:cubicBezTo>
                    <a:cubicBezTo>
                      <a:pt x="389749" y="46882"/>
                      <a:pt x="386657" y="56589"/>
                      <a:pt x="379480" y="60895"/>
                    </a:cubicBezTo>
                    <a:cubicBezTo>
                      <a:pt x="371456" y="65710"/>
                      <a:pt x="361725" y="66813"/>
                      <a:pt x="352847" y="69772"/>
                    </a:cubicBezTo>
                    <a:lnTo>
                      <a:pt x="77639" y="60895"/>
                    </a:lnTo>
                  </a:path>
                </a:pathLst>
              </a:custGeom>
              <a:grpFill/>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sz="1350"/>
              </a:p>
            </p:txBody>
          </p:sp>
        </p:grpSp>
      </p:grpSp>
    </p:spTree>
    <p:extLst>
      <p:ext uri="{BB962C8B-B14F-4D97-AF65-F5344CB8AC3E}">
        <p14:creationId xmlns:p14="http://schemas.microsoft.com/office/powerpoint/2010/main" val="371515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97" y="553261"/>
            <a:ext cx="7238756" cy="945000"/>
          </a:xfrm>
        </p:spPr>
        <p:txBody>
          <a:bodyPr>
            <a:normAutofit fontScale="90000"/>
          </a:bodyPr>
          <a:lstStyle/>
          <a:p>
            <a:r>
              <a:rPr lang="en-AU" sz="3000" dirty="0">
                <a:solidFill>
                  <a:srgbClr val="171C41"/>
                </a:solidFill>
              </a:rPr>
              <a:t>The content in the Mental Computation Top Drawer will be addressed in three modules</a:t>
            </a:r>
          </a:p>
        </p:txBody>
      </p:sp>
      <p:sp>
        <p:nvSpPr>
          <p:cNvPr id="3" name="Content Placeholder 2"/>
          <p:cNvSpPr>
            <a:spLocks noGrp="1"/>
          </p:cNvSpPr>
          <p:nvPr>
            <p:ph idx="1"/>
          </p:nvPr>
        </p:nvSpPr>
        <p:spPr>
          <a:xfrm>
            <a:off x="2110174" y="1498260"/>
            <a:ext cx="5088294" cy="3070793"/>
          </a:xfrm>
        </p:spPr>
        <p:txBody>
          <a:bodyPr>
            <a:normAutofit/>
          </a:bodyPr>
          <a:lstStyle/>
          <a:p>
            <a:pPr marL="0" indent="0">
              <a:buNone/>
            </a:pPr>
            <a:endParaRPr lang="en-AU" dirty="0"/>
          </a:p>
          <a:p>
            <a:pPr marL="800100" lvl="1" indent="-457200">
              <a:buFont typeface="+mj-lt"/>
              <a:buAutoNum type="arabicPeriod"/>
            </a:pPr>
            <a:r>
              <a:rPr lang="en-AU" sz="2200" dirty="0">
                <a:solidFill>
                  <a:srgbClr val="171C41"/>
                </a:solidFill>
              </a:rPr>
              <a:t>What is mental computation? Why is it important?</a:t>
            </a:r>
          </a:p>
          <a:p>
            <a:pPr marL="800100" lvl="1" indent="-457200">
              <a:buFont typeface="+mj-lt"/>
              <a:buAutoNum type="arabicPeriod"/>
            </a:pPr>
            <a:r>
              <a:rPr lang="en-AU" sz="2200" b="1" dirty="0">
                <a:solidFill>
                  <a:srgbClr val="171C41"/>
                </a:solidFill>
              </a:rPr>
              <a:t>Noticing patterns and relationships</a:t>
            </a:r>
          </a:p>
          <a:p>
            <a:pPr marL="800100" lvl="1" indent="-457200">
              <a:buFont typeface="+mj-lt"/>
              <a:buAutoNum type="arabicPeriod"/>
            </a:pPr>
            <a:r>
              <a:rPr lang="en-AU" sz="2200" dirty="0">
                <a:solidFill>
                  <a:srgbClr val="171C41"/>
                </a:solidFill>
              </a:rPr>
              <a:t>Using manipulatives and representations to support mental computation</a:t>
            </a:r>
          </a:p>
        </p:txBody>
      </p:sp>
    </p:spTree>
    <p:extLst>
      <p:ext uri="{BB962C8B-B14F-4D97-AF65-F5344CB8AC3E}">
        <p14:creationId xmlns:p14="http://schemas.microsoft.com/office/powerpoint/2010/main" val="3756145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a:xfrm>
            <a:off x="1258549" y="333804"/>
            <a:ext cx="4570751" cy="2237945"/>
          </a:xfrm>
        </p:spPr>
        <p:txBody>
          <a:bodyPr>
            <a:noAutofit/>
          </a:bodyPr>
          <a:lstStyle/>
          <a:p>
            <a:r>
              <a:rPr lang="en-AU" dirty="0">
                <a:solidFill>
                  <a:srgbClr val="171C41"/>
                </a:solidFill>
              </a:rPr>
              <a:t>Commutative property for multiplication using arrays</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a:xfrm>
            <a:off x="1820680" y="2808513"/>
            <a:ext cx="4008620" cy="1905725"/>
          </a:xfrm>
        </p:spPr>
        <p:txBody>
          <a:bodyPr>
            <a:normAutofit/>
          </a:bodyPr>
          <a:lstStyle/>
          <a:p>
            <a:pPr marL="0" indent="0">
              <a:lnSpc>
                <a:spcPct val="100000"/>
              </a:lnSpc>
              <a:spcBef>
                <a:spcPts val="0"/>
              </a:spcBef>
              <a:spcAft>
                <a:spcPts val="600"/>
              </a:spcAft>
              <a:buNone/>
            </a:pPr>
            <a:r>
              <a:rPr lang="en-AU" sz="2200" dirty="0">
                <a:solidFill>
                  <a:srgbClr val="171C41"/>
                </a:solidFill>
              </a:rPr>
              <a:t>The rectangular array model can help students to see the connection (the pattern) and recognise why they have the same product.</a:t>
            </a:r>
          </a:p>
        </p:txBody>
      </p:sp>
      <p:pic>
        <p:nvPicPr>
          <p:cNvPr id="1026" name="Picture 2" descr="MC_BI_I2_E1_fig1">
            <a:extLst>
              <a:ext uri="{FF2B5EF4-FFF2-40B4-BE49-F238E27FC236}">
                <a16:creationId xmlns:a16="http://schemas.microsoft.com/office/drawing/2014/main" id="{CF119588-7C6A-4439-BB04-2BB245771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333805"/>
            <a:ext cx="2922813" cy="457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3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p:txBody>
          <a:bodyPr>
            <a:normAutofit/>
          </a:bodyPr>
          <a:lstStyle/>
          <a:p>
            <a:r>
              <a:rPr lang="en-AU" dirty="0">
                <a:solidFill>
                  <a:srgbClr val="171C41"/>
                </a:solidFill>
              </a:rPr>
              <a:t>Activity: What do I know?</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a:xfrm>
            <a:off x="1820680" y="1339239"/>
            <a:ext cx="6615000" cy="3375000"/>
          </a:xfrm>
        </p:spPr>
        <p:txBody>
          <a:bodyPr>
            <a:normAutofit/>
          </a:bodyPr>
          <a:lstStyle/>
          <a:p>
            <a:pPr marL="0" indent="0">
              <a:lnSpc>
                <a:spcPct val="100000"/>
              </a:lnSpc>
              <a:spcBef>
                <a:spcPts val="0"/>
              </a:spcBef>
              <a:spcAft>
                <a:spcPts val="600"/>
              </a:spcAft>
              <a:buNone/>
            </a:pPr>
            <a:r>
              <a:rPr lang="en-AU" sz="2200" dirty="0">
                <a:solidFill>
                  <a:srgbClr val="171C41"/>
                </a:solidFill>
              </a:rPr>
              <a:t>In this activity, students build up a list of facts they can recall automatically. They discuss some possible strategies to deal with those that they do not know or need to use additional thinking to work out. </a:t>
            </a:r>
          </a:p>
          <a:p>
            <a:pPr marL="0" indent="0">
              <a:lnSpc>
                <a:spcPct val="100000"/>
              </a:lnSpc>
              <a:spcBef>
                <a:spcPts val="0"/>
              </a:spcBef>
              <a:spcAft>
                <a:spcPts val="600"/>
              </a:spcAft>
              <a:buNone/>
            </a:pPr>
            <a:r>
              <a:rPr lang="en-AU" sz="2200" dirty="0">
                <a:solidFill>
                  <a:srgbClr val="171C41"/>
                </a:solidFill>
              </a:rPr>
              <a:t>Developing an understanding of the properties of multiplication (such as the properties of 0, 1, commutativity) reduce the number of facts students need to remember.</a:t>
            </a:r>
          </a:p>
        </p:txBody>
      </p:sp>
      <p:pic>
        <p:nvPicPr>
          <p:cNvPr id="4" name="Picture 3">
            <a:extLst>
              <a:ext uri="{FF2B5EF4-FFF2-40B4-BE49-F238E27FC236}">
                <a16:creationId xmlns:a16="http://schemas.microsoft.com/office/drawing/2014/main" id="{21D7DEB3-35D6-4E67-AFFC-23A45A539720}"/>
              </a:ext>
            </a:extLst>
          </p:cNvPr>
          <p:cNvPicPr>
            <a:picLocks noChangeAspect="1"/>
          </p:cNvPicPr>
          <p:nvPr/>
        </p:nvPicPr>
        <p:blipFill>
          <a:blip r:embed="rId3"/>
          <a:stretch>
            <a:fillRect/>
          </a:stretch>
        </p:blipFill>
        <p:spPr>
          <a:xfrm>
            <a:off x="8170504" y="429261"/>
            <a:ext cx="530352" cy="536448"/>
          </a:xfrm>
          <a:prstGeom prst="rect">
            <a:avLst/>
          </a:prstGeom>
        </p:spPr>
      </p:pic>
    </p:spTree>
    <p:extLst>
      <p:ext uri="{BB962C8B-B14F-4D97-AF65-F5344CB8AC3E}">
        <p14:creationId xmlns:p14="http://schemas.microsoft.com/office/powerpoint/2010/main" val="76987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305" y="256338"/>
            <a:ext cx="2724038" cy="857250"/>
          </a:xfrm>
        </p:spPr>
        <p:txBody>
          <a:bodyPr/>
          <a:lstStyle/>
          <a:p>
            <a:r>
              <a:rPr lang="en-US" dirty="0">
                <a:solidFill>
                  <a:srgbClr val="171C41"/>
                </a:solidFill>
              </a:rPr>
              <a:t>Instructions</a:t>
            </a:r>
          </a:p>
        </p:txBody>
      </p:sp>
      <p:sp>
        <p:nvSpPr>
          <p:cNvPr id="3" name="Content Placeholder 2"/>
          <p:cNvSpPr>
            <a:spLocks noGrp="1"/>
          </p:cNvSpPr>
          <p:nvPr>
            <p:ph idx="1"/>
          </p:nvPr>
        </p:nvSpPr>
        <p:spPr>
          <a:xfrm>
            <a:off x="1763487" y="1113588"/>
            <a:ext cx="5888308" cy="4029912"/>
          </a:xfrm>
        </p:spPr>
        <p:txBody>
          <a:bodyPr>
            <a:normAutofit/>
          </a:bodyPr>
          <a:lstStyle/>
          <a:p>
            <a:pPr marL="0" indent="0">
              <a:lnSpc>
                <a:spcPct val="100000"/>
              </a:lnSpc>
              <a:spcBef>
                <a:spcPts val="0"/>
              </a:spcBef>
              <a:spcAft>
                <a:spcPts val="600"/>
              </a:spcAft>
              <a:buNone/>
            </a:pPr>
            <a:r>
              <a:rPr lang="en-AU" sz="2200" b="1" dirty="0">
                <a:solidFill>
                  <a:srgbClr val="171C41"/>
                </a:solidFill>
              </a:rPr>
              <a:t>Materials</a:t>
            </a:r>
            <a:r>
              <a:rPr lang="en-AU" sz="2200" dirty="0">
                <a:solidFill>
                  <a:srgbClr val="171C41"/>
                </a:solidFill>
              </a:rPr>
              <a:t>: Blank multiplication grid and two 10-sided (0-9) dice per pair, coloured pencils.</a:t>
            </a:r>
          </a:p>
          <a:p>
            <a:pPr>
              <a:lnSpc>
                <a:spcPct val="100000"/>
              </a:lnSpc>
              <a:spcBef>
                <a:spcPts val="0"/>
              </a:spcBef>
              <a:spcAft>
                <a:spcPts val="600"/>
              </a:spcAft>
            </a:pPr>
            <a:r>
              <a:rPr lang="en-AU" sz="2200" dirty="0">
                <a:solidFill>
                  <a:srgbClr val="171C41"/>
                </a:solidFill>
              </a:rPr>
              <a:t>In pairs, players take turns to roll the dice and generate a multiplication fact. For example, player A rolls (5, 3) and player B says “5 threes are 15, </a:t>
            </a:r>
            <a:br>
              <a:rPr lang="en-AU" sz="2200" dirty="0">
                <a:solidFill>
                  <a:srgbClr val="171C41"/>
                </a:solidFill>
              </a:rPr>
            </a:br>
            <a:r>
              <a:rPr lang="en-AU" sz="2200" dirty="0">
                <a:solidFill>
                  <a:srgbClr val="171C41"/>
                </a:solidFill>
              </a:rPr>
              <a:t>and 3 fives are 15”. </a:t>
            </a:r>
          </a:p>
          <a:p>
            <a:pPr>
              <a:lnSpc>
                <a:spcPct val="100000"/>
              </a:lnSpc>
              <a:spcBef>
                <a:spcPts val="0"/>
              </a:spcBef>
              <a:spcAft>
                <a:spcPts val="600"/>
              </a:spcAft>
            </a:pPr>
            <a:r>
              <a:rPr lang="en-AU" sz="2200" dirty="0">
                <a:solidFill>
                  <a:srgbClr val="171C41"/>
                </a:solidFill>
              </a:rPr>
              <a:t>Player B records 15 in </a:t>
            </a:r>
            <a:br>
              <a:rPr lang="en-AU" sz="2200" dirty="0">
                <a:solidFill>
                  <a:srgbClr val="171C41"/>
                </a:solidFill>
              </a:rPr>
            </a:br>
            <a:r>
              <a:rPr lang="en-AU" sz="2200" dirty="0">
                <a:solidFill>
                  <a:srgbClr val="171C41"/>
                </a:solidFill>
              </a:rPr>
              <a:t>the appropriate cells on </a:t>
            </a:r>
            <a:br>
              <a:rPr lang="en-AU" sz="2200" dirty="0">
                <a:solidFill>
                  <a:srgbClr val="171C41"/>
                </a:solidFill>
              </a:rPr>
            </a:br>
            <a:r>
              <a:rPr lang="en-AU" sz="2200" dirty="0">
                <a:solidFill>
                  <a:srgbClr val="171C41"/>
                </a:solidFill>
              </a:rPr>
              <a:t>the grid using a coloured </a:t>
            </a:r>
            <a:br>
              <a:rPr lang="en-AU" sz="2200" dirty="0">
                <a:solidFill>
                  <a:srgbClr val="171C41"/>
                </a:solidFill>
              </a:rPr>
            </a:br>
            <a:r>
              <a:rPr lang="en-AU" sz="2200" dirty="0">
                <a:solidFill>
                  <a:srgbClr val="171C41"/>
                </a:solidFill>
              </a:rPr>
              <a:t>pencil.</a:t>
            </a:r>
          </a:p>
          <a:p>
            <a:endParaRPr lang="en-US" dirty="0"/>
          </a:p>
        </p:txBody>
      </p:sp>
      <p:pic>
        <p:nvPicPr>
          <p:cNvPr id="5" name="Picture 2"/>
          <p:cNvPicPr>
            <a:picLocks noChangeAspect="1" noChangeArrowheads="1"/>
          </p:cNvPicPr>
          <p:nvPr/>
        </p:nvPicPr>
        <p:blipFill>
          <a:blip r:embed="rId2"/>
          <a:srcRect/>
          <a:stretch>
            <a:fillRect/>
          </a:stretch>
        </p:blipFill>
        <p:spPr bwMode="auto">
          <a:xfrm>
            <a:off x="6365677" y="132160"/>
            <a:ext cx="1357572" cy="888206"/>
          </a:xfrm>
          <a:prstGeom prst="rect">
            <a:avLst/>
          </a:prstGeom>
          <a:noFill/>
          <a:ln w="9525">
            <a:noFill/>
            <a:miter lim="800000"/>
            <a:headEnd/>
            <a:tailEnd/>
          </a:ln>
        </p:spPr>
      </p:pic>
      <p:pic>
        <p:nvPicPr>
          <p:cNvPr id="6" name="Content Placeholder 4" descr="MC_GT_E4_A2_Fig1.jpeg"/>
          <p:cNvPicPr>
            <a:picLocks noChangeAspect="1"/>
          </p:cNvPicPr>
          <p:nvPr/>
        </p:nvPicPr>
        <p:blipFill rotWithShape="1">
          <a:blip r:embed="rId3"/>
          <a:srcRect l="-3576" r="-10587"/>
          <a:stretch/>
        </p:blipFill>
        <p:spPr>
          <a:xfrm>
            <a:off x="5665710" y="2946748"/>
            <a:ext cx="2757506" cy="2144521"/>
          </a:xfrm>
          <a:prstGeom prst="rect">
            <a:avLst/>
          </a:prstGeom>
        </p:spPr>
      </p:pic>
    </p:spTree>
    <p:extLst>
      <p:ext uri="{BB962C8B-B14F-4D97-AF65-F5344CB8AC3E}">
        <p14:creationId xmlns:p14="http://schemas.microsoft.com/office/powerpoint/2010/main" val="3258306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3871" y="1278804"/>
            <a:ext cx="3528189" cy="3237161"/>
          </a:xfrm>
        </p:spPr>
        <p:txBody>
          <a:bodyPr/>
          <a:lstStyle/>
          <a:p>
            <a:pPr>
              <a:lnSpc>
                <a:spcPct val="100000"/>
              </a:lnSpc>
              <a:spcBef>
                <a:spcPts val="0"/>
              </a:spcBef>
              <a:spcAft>
                <a:spcPts val="600"/>
              </a:spcAft>
            </a:pPr>
            <a:r>
              <a:rPr lang="en-AU" sz="2200" dirty="0">
                <a:solidFill>
                  <a:srgbClr val="171C41"/>
                </a:solidFill>
              </a:rPr>
              <a:t>If a player takes a long time to work out the product, it is recorded in the cell with a circle around it. </a:t>
            </a:r>
          </a:p>
          <a:p>
            <a:pPr>
              <a:lnSpc>
                <a:spcPct val="100000"/>
              </a:lnSpc>
              <a:spcBef>
                <a:spcPts val="0"/>
              </a:spcBef>
              <a:spcAft>
                <a:spcPts val="600"/>
              </a:spcAft>
            </a:pPr>
            <a:r>
              <a:rPr lang="en-AU" sz="2200" dirty="0">
                <a:solidFill>
                  <a:srgbClr val="171C41"/>
                </a:solidFill>
              </a:rPr>
              <a:t>If a player does not know then a cross is put in the cell. </a:t>
            </a:r>
          </a:p>
          <a:p>
            <a:endParaRPr lang="en-US" dirty="0"/>
          </a:p>
        </p:txBody>
      </p:sp>
      <p:pic>
        <p:nvPicPr>
          <p:cNvPr id="6" name="Picture 5" descr="MC_GT_T2_E4_A2_Fig2.jpeg"/>
          <p:cNvPicPr>
            <a:picLocks noChangeAspect="1"/>
          </p:cNvPicPr>
          <p:nvPr/>
        </p:nvPicPr>
        <p:blipFill>
          <a:blip r:embed="rId2"/>
          <a:stretch>
            <a:fillRect/>
          </a:stretch>
        </p:blipFill>
        <p:spPr>
          <a:xfrm>
            <a:off x="5328084" y="2593171"/>
            <a:ext cx="2570257" cy="2286594"/>
          </a:xfrm>
          <a:prstGeom prst="rect">
            <a:avLst/>
          </a:prstGeom>
        </p:spPr>
      </p:pic>
      <p:sp>
        <p:nvSpPr>
          <p:cNvPr id="7" name="Title Placeholder 1"/>
          <p:cNvSpPr txBox="1">
            <a:spLocks/>
          </p:cNvSpPr>
          <p:nvPr/>
        </p:nvSpPr>
        <p:spPr bwMode="auto">
          <a:xfrm>
            <a:off x="2573779" y="132160"/>
            <a:ext cx="5078015"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AU" sz="2700" dirty="0"/>
              <a:t>What do I know?</a:t>
            </a:r>
            <a:endParaRPr lang="en-US" sz="2700" dirty="0"/>
          </a:p>
        </p:txBody>
      </p:sp>
      <p:pic>
        <p:nvPicPr>
          <p:cNvPr id="8" name="Picture 2"/>
          <p:cNvPicPr>
            <a:picLocks noChangeAspect="1" noChangeArrowheads="1"/>
          </p:cNvPicPr>
          <p:nvPr/>
        </p:nvPicPr>
        <p:blipFill>
          <a:blip r:embed="rId3"/>
          <a:srcRect/>
          <a:stretch>
            <a:fillRect/>
          </a:stretch>
        </p:blipFill>
        <p:spPr bwMode="auto">
          <a:xfrm>
            <a:off x="6365677" y="132160"/>
            <a:ext cx="1357572" cy="888206"/>
          </a:xfrm>
          <a:prstGeom prst="rect">
            <a:avLst/>
          </a:prstGeom>
          <a:noFill/>
          <a:ln w="9525">
            <a:noFill/>
            <a:miter lim="800000"/>
            <a:headEnd/>
            <a:tailEnd/>
          </a:ln>
        </p:spPr>
      </p:pic>
      <p:sp>
        <p:nvSpPr>
          <p:cNvPr id="4" name="Title 3">
            <a:extLst>
              <a:ext uri="{FF2B5EF4-FFF2-40B4-BE49-F238E27FC236}">
                <a16:creationId xmlns:a16="http://schemas.microsoft.com/office/drawing/2014/main" id="{DE610FC8-EF47-492C-A810-0798F5DAF1F1}"/>
              </a:ext>
            </a:extLst>
          </p:cNvPr>
          <p:cNvSpPr>
            <a:spLocks noGrp="1"/>
          </p:cNvSpPr>
          <p:nvPr>
            <p:ph type="title"/>
          </p:nvPr>
        </p:nvSpPr>
        <p:spPr/>
        <p:txBody>
          <a:bodyPr/>
          <a:lstStyle/>
          <a:p>
            <a:r>
              <a:rPr lang="en-US" dirty="0">
                <a:solidFill>
                  <a:srgbClr val="171C41"/>
                </a:solidFill>
              </a:rPr>
              <a:t>Instructions</a:t>
            </a:r>
            <a:endParaRPr lang="en-AU" dirty="0"/>
          </a:p>
        </p:txBody>
      </p:sp>
    </p:spTree>
    <p:extLst>
      <p:ext uri="{BB962C8B-B14F-4D97-AF65-F5344CB8AC3E}">
        <p14:creationId xmlns:p14="http://schemas.microsoft.com/office/powerpoint/2010/main" val="581742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3243" y="1480450"/>
            <a:ext cx="5747657" cy="3575576"/>
          </a:xfrm>
        </p:spPr>
        <p:txBody>
          <a:bodyPr/>
          <a:lstStyle/>
          <a:p>
            <a:pPr>
              <a:lnSpc>
                <a:spcPct val="100000"/>
              </a:lnSpc>
              <a:spcBef>
                <a:spcPts val="0"/>
              </a:spcBef>
              <a:spcAft>
                <a:spcPts val="600"/>
              </a:spcAft>
            </a:pPr>
            <a:r>
              <a:rPr lang="en-AU" sz="2200" dirty="0">
                <a:solidFill>
                  <a:srgbClr val="171C41"/>
                </a:solidFill>
              </a:rPr>
              <a:t>Play continues until all the cells are filled. They can record the facts for 10 as they cannot be generated using the dice. </a:t>
            </a:r>
          </a:p>
          <a:p>
            <a:pPr>
              <a:lnSpc>
                <a:spcPct val="100000"/>
              </a:lnSpc>
              <a:spcBef>
                <a:spcPts val="0"/>
              </a:spcBef>
              <a:spcAft>
                <a:spcPts val="600"/>
              </a:spcAft>
            </a:pPr>
            <a:r>
              <a:rPr lang="en-AU" sz="2200" dirty="0">
                <a:solidFill>
                  <a:srgbClr val="171C41"/>
                </a:solidFill>
              </a:rPr>
              <a:t>Players discuss and list some of the strategies used for the facts that were tricky to work out. For example, using 4 × 4 and doubles to work out 8 × 4.</a:t>
            </a:r>
          </a:p>
          <a:p>
            <a:endParaRPr lang="en-AU" dirty="0"/>
          </a:p>
          <a:p>
            <a:endParaRPr lang="en-US" dirty="0"/>
          </a:p>
        </p:txBody>
      </p:sp>
      <p:sp>
        <p:nvSpPr>
          <p:cNvPr id="6" name="Title Placeholder 1"/>
          <p:cNvSpPr txBox="1">
            <a:spLocks/>
          </p:cNvSpPr>
          <p:nvPr/>
        </p:nvSpPr>
        <p:spPr bwMode="auto">
          <a:xfrm>
            <a:off x="2573779" y="132160"/>
            <a:ext cx="5078015"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AU" sz="2700" dirty="0"/>
              <a:t>What do I know?</a:t>
            </a:r>
            <a:endParaRPr lang="en-US" sz="2700" dirty="0"/>
          </a:p>
        </p:txBody>
      </p:sp>
      <p:pic>
        <p:nvPicPr>
          <p:cNvPr id="7" name="Picture 2"/>
          <p:cNvPicPr>
            <a:picLocks noChangeAspect="1" noChangeArrowheads="1"/>
          </p:cNvPicPr>
          <p:nvPr/>
        </p:nvPicPr>
        <p:blipFill>
          <a:blip r:embed="rId2"/>
          <a:srcRect/>
          <a:stretch>
            <a:fillRect/>
          </a:stretch>
        </p:blipFill>
        <p:spPr bwMode="auto">
          <a:xfrm>
            <a:off x="6365677" y="132160"/>
            <a:ext cx="1357572" cy="888206"/>
          </a:xfrm>
          <a:prstGeom prst="rect">
            <a:avLst/>
          </a:prstGeom>
          <a:noFill/>
          <a:ln w="9525">
            <a:noFill/>
            <a:miter lim="800000"/>
            <a:headEnd/>
            <a:tailEnd/>
          </a:ln>
        </p:spPr>
      </p:pic>
      <p:sp>
        <p:nvSpPr>
          <p:cNvPr id="4" name="Title 3">
            <a:extLst>
              <a:ext uri="{FF2B5EF4-FFF2-40B4-BE49-F238E27FC236}">
                <a16:creationId xmlns:a16="http://schemas.microsoft.com/office/drawing/2014/main" id="{0ECD2BBB-6057-44E6-AB1B-57360397227F}"/>
              </a:ext>
            </a:extLst>
          </p:cNvPr>
          <p:cNvSpPr>
            <a:spLocks noGrp="1"/>
          </p:cNvSpPr>
          <p:nvPr>
            <p:ph type="title"/>
          </p:nvPr>
        </p:nvSpPr>
        <p:spPr/>
        <p:txBody>
          <a:bodyPr/>
          <a:lstStyle/>
          <a:p>
            <a:r>
              <a:rPr lang="en-US" dirty="0">
                <a:solidFill>
                  <a:srgbClr val="171C41"/>
                </a:solidFill>
              </a:rPr>
              <a:t>Instructions</a:t>
            </a:r>
            <a:endParaRPr lang="en-AU" dirty="0"/>
          </a:p>
        </p:txBody>
      </p:sp>
    </p:spTree>
    <p:extLst>
      <p:ext uri="{BB962C8B-B14F-4D97-AF65-F5344CB8AC3E}">
        <p14:creationId xmlns:p14="http://schemas.microsoft.com/office/powerpoint/2010/main" val="1940474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C_GT_T2_E3_A3_Fig3.jpeg"/>
          <p:cNvPicPr>
            <a:picLocks noChangeAspect="1"/>
          </p:cNvPicPr>
          <p:nvPr/>
        </p:nvPicPr>
        <p:blipFill>
          <a:blip r:embed="rId2"/>
          <a:stretch>
            <a:fillRect/>
          </a:stretch>
        </p:blipFill>
        <p:spPr>
          <a:xfrm>
            <a:off x="2012319" y="1222011"/>
            <a:ext cx="4877696" cy="3834426"/>
          </a:xfrm>
          <a:prstGeom prst="rect">
            <a:avLst/>
          </a:prstGeom>
        </p:spPr>
      </p:pic>
      <p:sp>
        <p:nvSpPr>
          <p:cNvPr id="3" name="Title Placeholder 1"/>
          <p:cNvSpPr txBox="1">
            <a:spLocks/>
          </p:cNvSpPr>
          <p:nvPr/>
        </p:nvSpPr>
        <p:spPr bwMode="auto">
          <a:xfrm>
            <a:off x="2573779" y="132160"/>
            <a:ext cx="5078015"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defTabSz="457200" rtl="0" eaLnBrk="1" latinLnBrk="0" hangingPunct="1">
              <a:spcBef>
                <a:spcPct val="0"/>
              </a:spcBef>
              <a:buNone/>
              <a:defRPr sz="3600" kern="1200">
                <a:solidFill>
                  <a:schemeClr val="bg1"/>
                </a:solidFill>
                <a:latin typeface="+mj-lt"/>
                <a:ea typeface="+mj-ea"/>
                <a:cs typeface="+mj-cs"/>
              </a:defRPr>
            </a:lvl1pPr>
          </a:lstStyle>
          <a:p>
            <a:r>
              <a:rPr lang="en-AU" sz="2700" dirty="0"/>
              <a:t>What do I know?</a:t>
            </a:r>
            <a:endParaRPr lang="en-US" sz="2700" dirty="0"/>
          </a:p>
        </p:txBody>
      </p:sp>
      <p:pic>
        <p:nvPicPr>
          <p:cNvPr id="4" name="Picture 2"/>
          <p:cNvPicPr>
            <a:picLocks noChangeAspect="1" noChangeArrowheads="1"/>
          </p:cNvPicPr>
          <p:nvPr/>
        </p:nvPicPr>
        <p:blipFill>
          <a:blip r:embed="rId3"/>
          <a:srcRect/>
          <a:stretch>
            <a:fillRect/>
          </a:stretch>
        </p:blipFill>
        <p:spPr bwMode="auto">
          <a:xfrm>
            <a:off x="6365677" y="132160"/>
            <a:ext cx="1357572" cy="888206"/>
          </a:xfrm>
          <a:prstGeom prst="rect">
            <a:avLst/>
          </a:prstGeom>
          <a:noFill/>
          <a:ln w="9525">
            <a:noFill/>
            <a:miter lim="800000"/>
            <a:headEnd/>
            <a:tailEnd/>
          </a:ln>
        </p:spPr>
      </p:pic>
      <p:sp>
        <p:nvSpPr>
          <p:cNvPr id="6" name="Title 5">
            <a:extLst>
              <a:ext uri="{FF2B5EF4-FFF2-40B4-BE49-F238E27FC236}">
                <a16:creationId xmlns:a16="http://schemas.microsoft.com/office/drawing/2014/main" id="{A228A1FA-94CF-435A-97E9-E1AF8501595F}"/>
              </a:ext>
            </a:extLst>
          </p:cNvPr>
          <p:cNvSpPr>
            <a:spLocks noGrp="1"/>
          </p:cNvSpPr>
          <p:nvPr>
            <p:ph type="title"/>
          </p:nvPr>
        </p:nvSpPr>
        <p:spPr/>
        <p:txBody>
          <a:bodyPr/>
          <a:lstStyle/>
          <a:p>
            <a:r>
              <a:rPr lang="en-US" dirty="0">
                <a:solidFill>
                  <a:srgbClr val="171C41"/>
                </a:solidFill>
              </a:rPr>
              <a:t>Multiplication facts</a:t>
            </a:r>
            <a:endParaRPr lang="en-AU" dirty="0"/>
          </a:p>
        </p:txBody>
      </p:sp>
    </p:spTree>
    <p:extLst>
      <p:ext uri="{BB962C8B-B14F-4D97-AF65-F5344CB8AC3E}">
        <p14:creationId xmlns:p14="http://schemas.microsoft.com/office/powerpoint/2010/main" val="3756078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p:txBody>
          <a:bodyPr>
            <a:noAutofit/>
          </a:bodyPr>
          <a:lstStyle/>
          <a:p>
            <a:r>
              <a:rPr lang="en-AU" dirty="0">
                <a:solidFill>
                  <a:srgbClr val="171C41"/>
                </a:solidFill>
              </a:rPr>
              <a:t>Associative property of addition and multiplication</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p:txBody>
          <a:bodyPr>
            <a:normAutofit/>
          </a:bodyPr>
          <a:lstStyle/>
          <a:p>
            <a:pPr marL="0" indent="0">
              <a:lnSpc>
                <a:spcPct val="100000"/>
              </a:lnSpc>
              <a:spcBef>
                <a:spcPts val="0"/>
              </a:spcBef>
              <a:spcAft>
                <a:spcPts val="600"/>
              </a:spcAft>
              <a:buNone/>
            </a:pPr>
            <a:r>
              <a:rPr lang="en-AU" sz="2200" dirty="0">
                <a:solidFill>
                  <a:srgbClr val="171C41"/>
                </a:solidFill>
              </a:rPr>
              <a:t>This can be used when adding or multiplying more than two numbers.</a:t>
            </a:r>
          </a:p>
          <a:p>
            <a:pPr marL="0" indent="0">
              <a:lnSpc>
                <a:spcPct val="100000"/>
              </a:lnSpc>
              <a:spcBef>
                <a:spcPts val="0"/>
              </a:spcBef>
              <a:spcAft>
                <a:spcPts val="600"/>
              </a:spcAft>
              <a:buNone/>
            </a:pPr>
            <a:r>
              <a:rPr lang="en-AU" sz="2200" dirty="0">
                <a:solidFill>
                  <a:srgbClr val="171C41"/>
                </a:solidFill>
              </a:rPr>
              <a:t>Determine the easiest strategy to calculate each of the following:</a:t>
            </a:r>
          </a:p>
          <a:p>
            <a:pPr marL="0" indent="0">
              <a:lnSpc>
                <a:spcPct val="100000"/>
              </a:lnSpc>
              <a:spcBef>
                <a:spcPts val="0"/>
              </a:spcBef>
              <a:spcAft>
                <a:spcPts val="600"/>
              </a:spcAft>
              <a:buNone/>
            </a:pPr>
            <a:r>
              <a:rPr lang="en-AU" sz="2200" dirty="0">
                <a:solidFill>
                  <a:srgbClr val="171C41"/>
                </a:solidFill>
              </a:rPr>
              <a:t>	13 + 18 + 2 = ?</a:t>
            </a:r>
          </a:p>
          <a:p>
            <a:pPr marL="0" indent="0">
              <a:lnSpc>
                <a:spcPct val="100000"/>
              </a:lnSpc>
              <a:spcBef>
                <a:spcPts val="0"/>
              </a:spcBef>
              <a:spcAft>
                <a:spcPts val="600"/>
              </a:spcAft>
              <a:buNone/>
            </a:pPr>
            <a:r>
              <a:rPr lang="en-AU" sz="2200" dirty="0">
                <a:solidFill>
                  <a:srgbClr val="171C41"/>
                </a:solidFill>
              </a:rPr>
              <a:t>	4 x 6 x 5 = ?</a:t>
            </a:r>
          </a:p>
          <a:p>
            <a:pPr marL="0" indent="0">
              <a:lnSpc>
                <a:spcPct val="100000"/>
              </a:lnSpc>
              <a:spcBef>
                <a:spcPts val="0"/>
              </a:spcBef>
              <a:spcAft>
                <a:spcPts val="600"/>
              </a:spcAft>
              <a:buNone/>
            </a:pPr>
            <a:endParaRPr lang="en-AU" sz="2200" dirty="0">
              <a:solidFill>
                <a:srgbClr val="171C41"/>
              </a:solidFill>
            </a:endParaRPr>
          </a:p>
        </p:txBody>
      </p:sp>
      <p:pic>
        <p:nvPicPr>
          <p:cNvPr id="5" name="Picture 4">
            <a:extLst>
              <a:ext uri="{FF2B5EF4-FFF2-40B4-BE49-F238E27FC236}">
                <a16:creationId xmlns:a16="http://schemas.microsoft.com/office/drawing/2014/main" id="{0DF10394-BF65-432A-8BF8-3DA6934AA79B}"/>
              </a:ext>
            </a:extLst>
          </p:cNvPr>
          <p:cNvPicPr>
            <a:picLocks noChangeAspect="1"/>
          </p:cNvPicPr>
          <p:nvPr/>
        </p:nvPicPr>
        <p:blipFill>
          <a:blip r:embed="rId3"/>
          <a:stretch>
            <a:fillRect/>
          </a:stretch>
        </p:blipFill>
        <p:spPr>
          <a:xfrm>
            <a:off x="8208963" y="429705"/>
            <a:ext cx="518160" cy="521208"/>
          </a:xfrm>
          <a:prstGeom prst="rect">
            <a:avLst/>
          </a:prstGeom>
        </p:spPr>
      </p:pic>
    </p:spTree>
    <p:extLst>
      <p:ext uri="{BB962C8B-B14F-4D97-AF65-F5344CB8AC3E}">
        <p14:creationId xmlns:p14="http://schemas.microsoft.com/office/powerpoint/2010/main" val="832008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a:xfrm>
            <a:off x="1258549" y="333805"/>
            <a:ext cx="6615000" cy="945000"/>
          </a:xfrm>
        </p:spPr>
        <p:txBody>
          <a:bodyPr>
            <a:noAutofit/>
          </a:bodyPr>
          <a:lstStyle/>
          <a:p>
            <a:r>
              <a:rPr lang="en-AU" dirty="0">
                <a:solidFill>
                  <a:srgbClr val="171C41"/>
                </a:solidFill>
              </a:rPr>
              <a:t>Distributive property of multiplication</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a:xfrm>
            <a:off x="1820680" y="1339238"/>
            <a:ext cx="6974404" cy="3581677"/>
          </a:xfrm>
        </p:spPr>
        <p:txBody>
          <a:bodyPr>
            <a:normAutofit lnSpcReduction="10000"/>
          </a:bodyPr>
          <a:lstStyle/>
          <a:p>
            <a:pPr marL="0" indent="0">
              <a:lnSpc>
                <a:spcPct val="100000"/>
              </a:lnSpc>
              <a:spcBef>
                <a:spcPts val="0"/>
              </a:spcBef>
              <a:spcAft>
                <a:spcPts val="1200"/>
              </a:spcAft>
              <a:buNone/>
            </a:pPr>
            <a:r>
              <a:rPr lang="en-AU" sz="2200" dirty="0">
                <a:solidFill>
                  <a:srgbClr val="171C41"/>
                </a:solidFill>
              </a:rPr>
              <a:t>The distributive property for multiplication splits one or both of the factors into two or more parts which can be multiplied separately and the partial products then added.</a:t>
            </a:r>
          </a:p>
          <a:p>
            <a:pPr marL="0" indent="0">
              <a:lnSpc>
                <a:spcPct val="100000"/>
              </a:lnSpc>
              <a:spcBef>
                <a:spcPts val="0"/>
              </a:spcBef>
              <a:spcAft>
                <a:spcPts val="1200"/>
              </a:spcAft>
              <a:buNone/>
            </a:pPr>
            <a:r>
              <a:rPr lang="en-AU" sz="2200" dirty="0">
                <a:solidFill>
                  <a:srgbClr val="171C41"/>
                </a:solidFill>
              </a:rPr>
              <a:t>For example:</a:t>
            </a:r>
          </a:p>
          <a:p>
            <a:pPr marL="0" indent="0">
              <a:lnSpc>
                <a:spcPct val="100000"/>
              </a:lnSpc>
              <a:spcBef>
                <a:spcPts val="0"/>
              </a:spcBef>
              <a:spcAft>
                <a:spcPts val="1200"/>
              </a:spcAft>
              <a:buNone/>
            </a:pPr>
            <a:r>
              <a:rPr lang="en-AU" sz="2200" dirty="0">
                <a:solidFill>
                  <a:srgbClr val="171C41"/>
                </a:solidFill>
              </a:rPr>
              <a:t>To work out 6 × 8, split the 8 into 5 and 3 and then multiply each by 6. </a:t>
            </a:r>
            <a:br>
              <a:rPr lang="en-AU" sz="2200" dirty="0">
                <a:solidFill>
                  <a:srgbClr val="171C41"/>
                </a:solidFill>
              </a:rPr>
            </a:br>
            <a:r>
              <a:rPr lang="en-AU" sz="2200" dirty="0">
                <a:solidFill>
                  <a:srgbClr val="171C41"/>
                </a:solidFill>
              </a:rPr>
              <a:t>The equation would be (6 × 5) + (6 × 3), giving a product of 48 which is the same as for the original </a:t>
            </a:r>
            <a:br>
              <a:rPr lang="en-AU" sz="2200" dirty="0">
                <a:solidFill>
                  <a:srgbClr val="171C41"/>
                </a:solidFill>
              </a:rPr>
            </a:br>
            <a:r>
              <a:rPr lang="en-AU" sz="2200" dirty="0">
                <a:solidFill>
                  <a:srgbClr val="171C41"/>
                </a:solidFill>
              </a:rPr>
              <a:t>6 × 8.</a:t>
            </a:r>
          </a:p>
        </p:txBody>
      </p:sp>
      <p:pic>
        <p:nvPicPr>
          <p:cNvPr id="4" name="Picture 3">
            <a:extLst>
              <a:ext uri="{FF2B5EF4-FFF2-40B4-BE49-F238E27FC236}">
                <a16:creationId xmlns:a16="http://schemas.microsoft.com/office/drawing/2014/main" id="{76CCEC3A-55F2-434C-B452-25C03FCF5FEC}"/>
              </a:ext>
            </a:extLst>
          </p:cNvPr>
          <p:cNvPicPr>
            <a:picLocks noChangeAspect="1"/>
          </p:cNvPicPr>
          <p:nvPr/>
        </p:nvPicPr>
        <p:blipFill>
          <a:blip r:embed="rId3"/>
          <a:stretch>
            <a:fillRect/>
          </a:stretch>
        </p:blipFill>
        <p:spPr>
          <a:xfrm>
            <a:off x="8079530" y="340494"/>
            <a:ext cx="530352" cy="536448"/>
          </a:xfrm>
          <a:prstGeom prst="rect">
            <a:avLst/>
          </a:prstGeom>
        </p:spPr>
      </p:pic>
    </p:spTree>
    <p:extLst>
      <p:ext uri="{BB962C8B-B14F-4D97-AF65-F5344CB8AC3E}">
        <p14:creationId xmlns:p14="http://schemas.microsoft.com/office/powerpoint/2010/main" val="953677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8"/>
          <p:cNvGrpSpPr/>
          <p:nvPr/>
        </p:nvGrpSpPr>
        <p:grpSpPr>
          <a:xfrm rot="10800000">
            <a:off x="5306403" y="1747291"/>
            <a:ext cx="1860797" cy="1075370"/>
            <a:chOff x="5004044" y="348995"/>
            <a:chExt cx="1728196" cy="998739"/>
          </a:xfrm>
          <a:solidFill>
            <a:srgbClr val="FF65E8"/>
          </a:solidFill>
        </p:grpSpPr>
        <p:grpSp>
          <p:nvGrpSpPr>
            <p:cNvPr id="5" name="Group 87"/>
            <p:cNvGrpSpPr/>
            <p:nvPr/>
          </p:nvGrpSpPr>
          <p:grpSpPr>
            <a:xfrm>
              <a:off x="5004048" y="348995"/>
              <a:ext cx="1728192" cy="737479"/>
              <a:chOff x="5004048" y="348995"/>
              <a:chExt cx="1728192" cy="737479"/>
            </a:xfrm>
            <a:grpFill/>
          </p:grpSpPr>
          <p:grpSp>
            <p:nvGrpSpPr>
              <p:cNvPr id="38" name="Group 15"/>
              <p:cNvGrpSpPr/>
              <p:nvPr/>
            </p:nvGrpSpPr>
            <p:grpSpPr>
              <a:xfrm>
                <a:off x="5004048" y="348995"/>
                <a:ext cx="1728192" cy="260648"/>
                <a:chOff x="5004048" y="132971"/>
                <a:chExt cx="1728192" cy="260648"/>
              </a:xfrm>
              <a:grpFill/>
            </p:grpSpPr>
            <p:sp>
              <p:nvSpPr>
                <p:cNvPr id="40" name="Rectangle 17"/>
                <p:cNvSpPr/>
                <p:nvPr/>
              </p:nvSpPr>
              <p:spPr>
                <a:xfrm>
                  <a:off x="5004048" y="132971"/>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41" name="Rectangle 18"/>
                <p:cNvSpPr/>
                <p:nvPr/>
              </p:nvSpPr>
              <p:spPr>
                <a:xfrm>
                  <a:off x="5220072" y="132971"/>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42" name="Rectangle 41"/>
                <p:cNvSpPr/>
                <p:nvPr/>
              </p:nvSpPr>
              <p:spPr>
                <a:xfrm>
                  <a:off x="5436096" y="132971"/>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43" name="Rectangle 42"/>
                <p:cNvSpPr/>
                <p:nvPr/>
              </p:nvSpPr>
              <p:spPr>
                <a:xfrm>
                  <a:off x="5652120" y="132971"/>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44" name="Rectangle 43"/>
                <p:cNvSpPr/>
                <p:nvPr/>
              </p:nvSpPr>
              <p:spPr>
                <a:xfrm>
                  <a:off x="5868144" y="132971"/>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45" name="Rectangle 44"/>
                <p:cNvSpPr/>
                <p:nvPr/>
              </p:nvSpPr>
              <p:spPr>
                <a:xfrm>
                  <a:off x="6084168" y="132971"/>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46" name="Rectangle 45"/>
                <p:cNvSpPr/>
                <p:nvPr/>
              </p:nvSpPr>
              <p:spPr>
                <a:xfrm>
                  <a:off x="6300192" y="132971"/>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47" name="Rectangle 46"/>
                <p:cNvSpPr/>
                <p:nvPr/>
              </p:nvSpPr>
              <p:spPr>
                <a:xfrm>
                  <a:off x="6516216" y="132971"/>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grpSp>
          <p:grpSp>
            <p:nvGrpSpPr>
              <p:cNvPr id="17" name="Group 14"/>
              <p:cNvGrpSpPr/>
              <p:nvPr/>
            </p:nvGrpSpPr>
            <p:grpSpPr>
              <a:xfrm>
                <a:off x="5004048" y="609802"/>
                <a:ext cx="1728192" cy="260648"/>
                <a:chOff x="5004048" y="116632"/>
                <a:chExt cx="1728192" cy="260648"/>
              </a:xfrm>
              <a:grpFill/>
            </p:grpSpPr>
            <p:sp>
              <p:nvSpPr>
                <p:cNvPr id="29" name="Rectangle 28"/>
                <p:cNvSpPr/>
                <p:nvPr/>
              </p:nvSpPr>
              <p:spPr>
                <a:xfrm>
                  <a:off x="5004048"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30" name="Rectangle 29"/>
                <p:cNvSpPr/>
                <p:nvPr/>
              </p:nvSpPr>
              <p:spPr>
                <a:xfrm>
                  <a:off x="5220072"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31" name="Rectangle 30"/>
                <p:cNvSpPr/>
                <p:nvPr/>
              </p:nvSpPr>
              <p:spPr>
                <a:xfrm>
                  <a:off x="5436096"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32" name="Rectangle 31"/>
                <p:cNvSpPr/>
                <p:nvPr/>
              </p:nvSpPr>
              <p:spPr>
                <a:xfrm>
                  <a:off x="5652120"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33" name="Rectangle 32"/>
                <p:cNvSpPr/>
                <p:nvPr/>
              </p:nvSpPr>
              <p:spPr>
                <a:xfrm>
                  <a:off x="5868144"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34" name="Rectangle 33"/>
                <p:cNvSpPr/>
                <p:nvPr/>
              </p:nvSpPr>
              <p:spPr>
                <a:xfrm>
                  <a:off x="6084168"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35" name="Rectangle 34"/>
                <p:cNvSpPr/>
                <p:nvPr/>
              </p:nvSpPr>
              <p:spPr>
                <a:xfrm>
                  <a:off x="6300192"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36" name="Rectangle 35"/>
                <p:cNvSpPr/>
                <p:nvPr/>
              </p:nvSpPr>
              <p:spPr>
                <a:xfrm>
                  <a:off x="6516216"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grpSp>
          <p:grpSp>
            <p:nvGrpSpPr>
              <p:cNvPr id="18" name="Group 15"/>
              <p:cNvGrpSpPr/>
              <p:nvPr/>
            </p:nvGrpSpPr>
            <p:grpSpPr>
              <a:xfrm>
                <a:off x="5004048" y="825826"/>
                <a:ext cx="1728192" cy="260648"/>
                <a:chOff x="5004048" y="116632"/>
                <a:chExt cx="1728192" cy="260648"/>
              </a:xfrm>
              <a:grpFill/>
            </p:grpSpPr>
            <p:sp>
              <p:nvSpPr>
                <p:cNvPr id="20" name="Rectangle 19"/>
                <p:cNvSpPr/>
                <p:nvPr/>
              </p:nvSpPr>
              <p:spPr>
                <a:xfrm>
                  <a:off x="5004048"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21" name="Rectangle 20"/>
                <p:cNvSpPr/>
                <p:nvPr/>
              </p:nvSpPr>
              <p:spPr>
                <a:xfrm>
                  <a:off x="5220072"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22" name="Rectangle 21"/>
                <p:cNvSpPr/>
                <p:nvPr/>
              </p:nvSpPr>
              <p:spPr>
                <a:xfrm>
                  <a:off x="5436096"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23" name="Rectangle 22"/>
                <p:cNvSpPr/>
                <p:nvPr/>
              </p:nvSpPr>
              <p:spPr>
                <a:xfrm>
                  <a:off x="5652120"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24" name="Rectangle 23"/>
                <p:cNvSpPr/>
                <p:nvPr/>
              </p:nvSpPr>
              <p:spPr>
                <a:xfrm>
                  <a:off x="5868144"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25" name="Rectangle 24"/>
                <p:cNvSpPr/>
                <p:nvPr/>
              </p:nvSpPr>
              <p:spPr>
                <a:xfrm>
                  <a:off x="6084168"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26" name="Rectangle 25"/>
                <p:cNvSpPr/>
                <p:nvPr/>
              </p:nvSpPr>
              <p:spPr>
                <a:xfrm>
                  <a:off x="6300192"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27" name="Rectangle 26"/>
                <p:cNvSpPr/>
                <p:nvPr/>
              </p:nvSpPr>
              <p:spPr>
                <a:xfrm>
                  <a:off x="6516216"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grpSp>
        </p:grpSp>
        <p:grpSp>
          <p:nvGrpSpPr>
            <p:cNvPr id="6" name="Group 15"/>
            <p:cNvGrpSpPr/>
            <p:nvPr/>
          </p:nvGrpSpPr>
          <p:grpSpPr>
            <a:xfrm>
              <a:off x="5004044" y="1087086"/>
              <a:ext cx="1728192" cy="260648"/>
              <a:chOff x="5004048" y="116632"/>
              <a:chExt cx="1728192" cy="260648"/>
            </a:xfrm>
            <a:grpFill/>
          </p:grpSpPr>
          <p:sp>
            <p:nvSpPr>
              <p:cNvPr id="8" name="Rectangle 7"/>
              <p:cNvSpPr/>
              <p:nvPr/>
            </p:nvSpPr>
            <p:spPr>
              <a:xfrm>
                <a:off x="5004048"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9" name="Rectangle 8"/>
              <p:cNvSpPr/>
              <p:nvPr/>
            </p:nvSpPr>
            <p:spPr>
              <a:xfrm>
                <a:off x="5220072"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10" name="Rectangle 9"/>
              <p:cNvSpPr/>
              <p:nvPr/>
            </p:nvSpPr>
            <p:spPr>
              <a:xfrm>
                <a:off x="5436096"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11" name="Rectangle 10"/>
              <p:cNvSpPr/>
              <p:nvPr/>
            </p:nvSpPr>
            <p:spPr>
              <a:xfrm>
                <a:off x="5652120"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12" name="Rectangle 11"/>
              <p:cNvSpPr/>
              <p:nvPr/>
            </p:nvSpPr>
            <p:spPr>
              <a:xfrm>
                <a:off x="5868144"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13" name="Rectangle 12"/>
              <p:cNvSpPr/>
              <p:nvPr/>
            </p:nvSpPr>
            <p:spPr>
              <a:xfrm>
                <a:off x="6084168"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14" name="Rectangle 13"/>
              <p:cNvSpPr/>
              <p:nvPr/>
            </p:nvSpPr>
            <p:spPr>
              <a:xfrm>
                <a:off x="6300192"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sp>
            <p:nvSpPr>
              <p:cNvPr id="15" name="Rectangle 14"/>
              <p:cNvSpPr/>
              <p:nvPr/>
            </p:nvSpPr>
            <p:spPr>
              <a:xfrm>
                <a:off x="6516216" y="116632"/>
                <a:ext cx="216024" cy="26064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dirty="0"/>
              </a:p>
            </p:txBody>
          </p:sp>
        </p:grpSp>
      </p:grpSp>
      <p:pic>
        <p:nvPicPr>
          <p:cNvPr id="57" name="Picture 1" descr="SDC11239.JPG"/>
          <p:cNvPicPr>
            <a:picLocks noGrp="1" noChangeAspect="1"/>
          </p:cNvPicPr>
          <p:nvPr isPhoto="1"/>
        </p:nvPicPr>
        <p:blipFill>
          <a:blip r:embed="rId2"/>
          <a:srcRect l="3539" t="15350" r="1962" b="13251"/>
          <a:stretch>
            <a:fillRect/>
          </a:stretch>
        </p:blipFill>
        <p:spPr bwMode="auto">
          <a:xfrm>
            <a:off x="1934056" y="1648384"/>
            <a:ext cx="2170697" cy="1229915"/>
          </a:xfrm>
          <a:prstGeom prst="rect">
            <a:avLst/>
          </a:prstGeom>
          <a:noFill/>
          <a:ln w="9525">
            <a:noFill/>
            <a:miter lim="800000"/>
            <a:headEnd/>
            <a:tailEnd/>
          </a:ln>
        </p:spPr>
      </p:pic>
      <p:sp>
        <p:nvSpPr>
          <p:cNvPr id="58" name="TextBox 2"/>
          <p:cNvSpPr txBox="1">
            <a:spLocks noChangeArrowheads="1"/>
          </p:cNvSpPr>
          <p:nvPr/>
        </p:nvSpPr>
        <p:spPr bwMode="auto">
          <a:xfrm>
            <a:off x="1518557" y="2977196"/>
            <a:ext cx="3110593" cy="430887"/>
          </a:xfrm>
          <a:prstGeom prst="rect">
            <a:avLst/>
          </a:prstGeom>
          <a:noFill/>
          <a:ln w="9525">
            <a:noFill/>
            <a:miter lim="800000"/>
            <a:headEnd/>
            <a:tailEnd/>
          </a:ln>
        </p:spPr>
        <p:txBody>
          <a:bodyPr wrap="square">
            <a:prstTxWarp prst="textNoShape">
              <a:avLst/>
            </a:prstTxWarp>
            <a:spAutoFit/>
          </a:bodyPr>
          <a:lstStyle/>
          <a:p>
            <a:pPr defTabSz="685800">
              <a:spcAft>
                <a:spcPts val="1200"/>
              </a:spcAft>
            </a:pPr>
            <a:r>
              <a:rPr lang="en-AU" sz="2200" dirty="0">
                <a:solidFill>
                  <a:srgbClr val="171C41"/>
                </a:solidFill>
                <a:latin typeface="Arial" charset="0"/>
                <a:cs typeface="Arial" charset="0"/>
              </a:rPr>
              <a:t>8 × 4 = (4 × 4) + (4 × 4)</a:t>
            </a:r>
          </a:p>
        </p:txBody>
      </p:sp>
      <p:sp>
        <p:nvSpPr>
          <p:cNvPr id="59" name="TextBox 2"/>
          <p:cNvSpPr txBox="1">
            <a:spLocks noChangeArrowheads="1"/>
          </p:cNvSpPr>
          <p:nvPr/>
        </p:nvSpPr>
        <p:spPr bwMode="auto">
          <a:xfrm>
            <a:off x="5207780" y="3006887"/>
            <a:ext cx="2303363" cy="1538883"/>
          </a:xfrm>
          <a:prstGeom prst="rect">
            <a:avLst/>
          </a:prstGeom>
          <a:noFill/>
          <a:ln w="9525">
            <a:noFill/>
            <a:miter lim="800000"/>
            <a:headEnd/>
            <a:tailEnd/>
          </a:ln>
        </p:spPr>
        <p:txBody>
          <a:bodyPr wrap="square">
            <a:prstTxWarp prst="textNoShape">
              <a:avLst/>
            </a:prstTxWarp>
            <a:spAutoFit/>
          </a:bodyPr>
          <a:lstStyle/>
          <a:p>
            <a:pPr defTabSz="685800">
              <a:spcAft>
                <a:spcPts val="1200"/>
              </a:spcAft>
            </a:pPr>
            <a:r>
              <a:rPr lang="en-AU" sz="2200" dirty="0">
                <a:solidFill>
                  <a:srgbClr val="171C41"/>
                </a:solidFill>
                <a:latin typeface="Arial" charset="0"/>
                <a:cs typeface="Arial" charset="0"/>
              </a:rPr>
              <a:t>How might you split this array to work out 4 × 8?</a:t>
            </a:r>
          </a:p>
          <a:p>
            <a:pPr algn="ctr"/>
            <a:endParaRPr lang="en-AU" b="1" dirty="0">
              <a:latin typeface="Century Gothic" pitchFamily="-109" charset="0"/>
            </a:endParaRPr>
          </a:p>
        </p:txBody>
      </p:sp>
      <p:sp>
        <p:nvSpPr>
          <p:cNvPr id="48" name="Title 1">
            <a:extLst>
              <a:ext uri="{FF2B5EF4-FFF2-40B4-BE49-F238E27FC236}">
                <a16:creationId xmlns:a16="http://schemas.microsoft.com/office/drawing/2014/main" id="{C17AC2E2-5C65-434E-BD32-4BB469E45695}"/>
              </a:ext>
            </a:extLst>
          </p:cNvPr>
          <p:cNvSpPr txBox="1">
            <a:spLocks/>
          </p:cNvSpPr>
          <p:nvPr/>
        </p:nvSpPr>
        <p:spPr>
          <a:xfrm>
            <a:off x="1258549" y="333805"/>
            <a:ext cx="6615000" cy="9450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b="0" i="0" kern="1200">
                <a:solidFill>
                  <a:srgbClr val="406077"/>
                </a:solidFill>
                <a:latin typeface="Arial" charset="0"/>
                <a:ea typeface="Arial" charset="0"/>
                <a:cs typeface="Arial" charset="0"/>
              </a:defRPr>
            </a:lvl1pPr>
          </a:lstStyle>
          <a:p>
            <a:pPr algn="l"/>
            <a:r>
              <a:rPr lang="en-AU" sz="3200" b="1" dirty="0">
                <a:solidFill>
                  <a:srgbClr val="171C41"/>
                </a:solidFill>
              </a:rPr>
              <a:t>Distributive property of multiplication</a:t>
            </a:r>
          </a:p>
        </p:txBody>
      </p:sp>
    </p:spTree>
    <p:extLst>
      <p:ext uri="{BB962C8B-B14F-4D97-AF65-F5344CB8AC3E}">
        <p14:creationId xmlns:p14="http://schemas.microsoft.com/office/powerpoint/2010/main" val="2337435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US" sz="2200" dirty="0">
                <a:solidFill>
                  <a:srgbClr val="171C41"/>
                </a:solidFill>
                <a:ea typeface="+mn-ea"/>
              </a:rPr>
              <a:t>One of the two factors in a product </a:t>
            </a:r>
            <a:br>
              <a:rPr lang="en-US" sz="2200" dirty="0">
                <a:solidFill>
                  <a:srgbClr val="171C41"/>
                </a:solidFill>
                <a:ea typeface="+mn-ea"/>
              </a:rPr>
            </a:br>
            <a:r>
              <a:rPr lang="en-US" sz="2200" dirty="0">
                <a:solidFill>
                  <a:srgbClr val="171C41"/>
                </a:solidFill>
                <a:ea typeface="+mn-ea"/>
              </a:rPr>
              <a:t>can be split into two or more parts. </a:t>
            </a:r>
            <a:endParaRPr lang="en-AU" sz="2200" dirty="0">
              <a:solidFill>
                <a:srgbClr val="171C41"/>
              </a:solidFill>
              <a:ea typeface="+mn-ea"/>
            </a:endParaRPr>
          </a:p>
          <a:p>
            <a:pPr marL="0">
              <a:lnSpc>
                <a:spcPct val="120000"/>
              </a:lnSpc>
              <a:spcAft>
                <a:spcPts val="1200"/>
              </a:spcAft>
              <a:buFont typeface="Wingdings" pitchFamily="-109" charset="2"/>
              <a:buNone/>
            </a:pPr>
            <a:r>
              <a:rPr lang="en-AU" sz="2200" dirty="0">
                <a:solidFill>
                  <a:srgbClr val="171C41"/>
                </a:solidFill>
                <a:ea typeface="+mn-ea"/>
              </a:rPr>
              <a:t>Example: 6 × 8 =</a:t>
            </a:r>
          </a:p>
          <a:p>
            <a:pPr eaLnBrk="1" hangingPunct="1">
              <a:lnSpc>
                <a:spcPct val="90000"/>
              </a:lnSpc>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09733"/>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910403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3"/>
            <a:ext cx="6615000" cy="874825"/>
          </a:xfrm>
        </p:spPr>
        <p:txBody>
          <a:bodyPr>
            <a:normAutofit/>
          </a:bodyPr>
          <a:lstStyle/>
          <a:p>
            <a:pPr defTabSz="457200"/>
            <a:r>
              <a:rPr lang="en-AU" sz="3200" dirty="0">
                <a:solidFill>
                  <a:srgbClr val="171C41"/>
                </a:solidFill>
              </a:rPr>
              <a:t>Learning outcomes:</a:t>
            </a:r>
          </a:p>
        </p:txBody>
      </p:sp>
      <p:sp>
        <p:nvSpPr>
          <p:cNvPr id="3" name="Content Placeholder 2"/>
          <p:cNvSpPr>
            <a:spLocks noGrp="1"/>
          </p:cNvSpPr>
          <p:nvPr>
            <p:ph idx="1"/>
          </p:nvPr>
        </p:nvSpPr>
        <p:spPr>
          <a:xfrm>
            <a:off x="2382252" y="1720515"/>
            <a:ext cx="5566247" cy="3023703"/>
          </a:xfrm>
        </p:spPr>
        <p:txBody>
          <a:bodyPr/>
          <a:lstStyle/>
          <a:p>
            <a:pPr marL="0" indent="0">
              <a:buNone/>
            </a:pPr>
            <a:r>
              <a:rPr lang="en-AU" sz="2200" dirty="0">
                <a:solidFill>
                  <a:srgbClr val="171C41"/>
                </a:solidFill>
              </a:rPr>
              <a:t>Participants should be able to:</a:t>
            </a:r>
          </a:p>
          <a:p>
            <a:r>
              <a:rPr lang="en-AU" sz="2200" dirty="0">
                <a:solidFill>
                  <a:srgbClr val="171C41"/>
                </a:solidFill>
              </a:rPr>
              <a:t>Determine how exploring patterns can lead students to generalise relationships.</a:t>
            </a:r>
          </a:p>
          <a:p>
            <a:r>
              <a:rPr lang="en-AU" sz="2200" dirty="0">
                <a:solidFill>
                  <a:srgbClr val="171C41"/>
                </a:solidFill>
              </a:rPr>
              <a:t>Describe how noticing patterns and relationships will help students to make connections between mathematical ideas and within different contexts.</a:t>
            </a:r>
          </a:p>
        </p:txBody>
      </p:sp>
    </p:spTree>
    <p:extLst>
      <p:ext uri="{BB962C8B-B14F-4D97-AF65-F5344CB8AC3E}">
        <p14:creationId xmlns:p14="http://schemas.microsoft.com/office/powerpoint/2010/main" val="3186229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US" sz="2200" dirty="0">
                <a:solidFill>
                  <a:srgbClr val="171C41"/>
                </a:solidFill>
                <a:ea typeface="+mn-ea"/>
              </a:rPr>
              <a:t>One of the two factors in a product </a:t>
            </a:r>
            <a:br>
              <a:rPr lang="en-US" sz="2200" dirty="0">
                <a:solidFill>
                  <a:srgbClr val="171C41"/>
                </a:solidFill>
                <a:ea typeface="+mn-ea"/>
              </a:rPr>
            </a:br>
            <a:r>
              <a:rPr lang="en-US" sz="2200" dirty="0">
                <a:solidFill>
                  <a:srgbClr val="171C41"/>
                </a:solidFill>
                <a:ea typeface="+mn-ea"/>
              </a:rPr>
              <a:t>can be split into two or more parts. </a:t>
            </a:r>
            <a:endParaRPr lang="en-AU" sz="2200" dirty="0">
              <a:solidFill>
                <a:srgbClr val="171C41"/>
              </a:solidFill>
              <a:ea typeface="+mn-ea"/>
            </a:endParaRPr>
          </a:p>
          <a:p>
            <a:pPr marL="0">
              <a:lnSpc>
                <a:spcPct val="120000"/>
              </a:lnSpc>
              <a:spcAft>
                <a:spcPts val="1200"/>
              </a:spcAft>
              <a:buFont typeface="Wingdings" pitchFamily="-109" charset="2"/>
              <a:buNone/>
            </a:pPr>
            <a:r>
              <a:rPr lang="en-AU" sz="2200" dirty="0">
                <a:solidFill>
                  <a:srgbClr val="171C41"/>
                </a:solidFill>
                <a:ea typeface="+mn-ea"/>
              </a:rPr>
              <a:t>Example: 6 × 8 =</a:t>
            </a:r>
          </a:p>
          <a:p>
            <a:pPr eaLnBrk="1" hangingPunct="1">
              <a:lnSpc>
                <a:spcPct val="90000"/>
              </a:lnSpc>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09733"/>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127102" y="285492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5</a:t>
            </a:r>
          </a:p>
        </p:txBody>
      </p:sp>
    </p:spTree>
    <p:extLst>
      <p:ext uri="{BB962C8B-B14F-4D97-AF65-F5344CB8AC3E}">
        <p14:creationId xmlns:p14="http://schemas.microsoft.com/office/powerpoint/2010/main" val="55177147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US" sz="2200" dirty="0">
                <a:solidFill>
                  <a:srgbClr val="171C41"/>
                </a:solidFill>
                <a:ea typeface="+mn-ea"/>
              </a:rPr>
              <a:t>One of the two factors in a product </a:t>
            </a:r>
            <a:br>
              <a:rPr lang="en-US" sz="2200" dirty="0">
                <a:solidFill>
                  <a:srgbClr val="171C41"/>
                </a:solidFill>
                <a:ea typeface="+mn-ea"/>
              </a:rPr>
            </a:br>
            <a:r>
              <a:rPr lang="en-US" sz="2200" dirty="0">
                <a:solidFill>
                  <a:srgbClr val="171C41"/>
                </a:solidFill>
                <a:ea typeface="+mn-ea"/>
              </a:rPr>
              <a:t>can be split into two or more parts. </a:t>
            </a:r>
            <a:endParaRPr lang="en-AU" sz="2200" dirty="0">
              <a:solidFill>
                <a:srgbClr val="171C41"/>
              </a:solidFill>
              <a:ea typeface="+mn-ea"/>
            </a:endParaRPr>
          </a:p>
          <a:p>
            <a:pPr marL="0">
              <a:lnSpc>
                <a:spcPct val="120000"/>
              </a:lnSpc>
              <a:spcAft>
                <a:spcPts val="1200"/>
              </a:spcAft>
              <a:buFont typeface="Wingdings" pitchFamily="-109" charset="2"/>
              <a:buNone/>
            </a:pPr>
            <a:r>
              <a:rPr lang="en-AU" sz="2200" dirty="0">
                <a:solidFill>
                  <a:srgbClr val="171C41"/>
                </a:solidFill>
                <a:ea typeface="+mn-ea"/>
              </a:rPr>
              <a:t>Example: 6 × 8 =</a:t>
            </a:r>
          </a:p>
          <a:p>
            <a:pPr eaLnBrk="1" hangingPunct="1">
              <a:lnSpc>
                <a:spcPct val="90000"/>
              </a:lnSpc>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09733"/>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127102" y="285492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5</a:t>
            </a:r>
          </a:p>
        </p:txBody>
      </p:sp>
      <p:sp>
        <p:nvSpPr>
          <p:cNvPr id="7" name="TextBox 6"/>
          <p:cNvSpPr txBox="1">
            <a:spLocks noChangeArrowheads="1"/>
          </p:cNvSpPr>
          <p:nvPr/>
        </p:nvSpPr>
        <p:spPr bwMode="auto">
          <a:xfrm>
            <a:off x="5382090" y="2856232"/>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3</a:t>
            </a:r>
          </a:p>
        </p:txBody>
      </p:sp>
    </p:spTree>
    <p:extLst>
      <p:ext uri="{BB962C8B-B14F-4D97-AF65-F5344CB8AC3E}">
        <p14:creationId xmlns:p14="http://schemas.microsoft.com/office/powerpoint/2010/main" val="258173445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US" sz="2200" dirty="0">
                <a:solidFill>
                  <a:srgbClr val="171C41"/>
                </a:solidFill>
                <a:ea typeface="+mn-ea"/>
              </a:rPr>
              <a:t>One of the two factors in a product </a:t>
            </a:r>
            <a:br>
              <a:rPr lang="en-US" sz="2200" dirty="0">
                <a:solidFill>
                  <a:srgbClr val="171C41"/>
                </a:solidFill>
                <a:ea typeface="+mn-ea"/>
              </a:rPr>
            </a:br>
            <a:r>
              <a:rPr lang="en-US" sz="2200" dirty="0">
                <a:solidFill>
                  <a:srgbClr val="171C41"/>
                </a:solidFill>
                <a:ea typeface="+mn-ea"/>
              </a:rPr>
              <a:t>can be split into two or more parts. </a:t>
            </a:r>
            <a:endParaRPr lang="en-AU" sz="2200" dirty="0">
              <a:solidFill>
                <a:srgbClr val="171C41"/>
              </a:solidFill>
              <a:ea typeface="+mn-ea"/>
            </a:endParaRPr>
          </a:p>
          <a:p>
            <a:pPr marL="0">
              <a:lnSpc>
                <a:spcPct val="120000"/>
              </a:lnSpc>
              <a:spcAft>
                <a:spcPts val="1200"/>
              </a:spcAft>
              <a:buFont typeface="Wingdings" pitchFamily="-109" charset="2"/>
              <a:buNone/>
            </a:pPr>
            <a:r>
              <a:rPr lang="en-AU" sz="2200" dirty="0">
                <a:solidFill>
                  <a:srgbClr val="171C41"/>
                </a:solidFill>
                <a:ea typeface="+mn-ea"/>
              </a:rPr>
              <a:t>Example: 6 × 8 =</a:t>
            </a:r>
          </a:p>
          <a:p>
            <a:pPr eaLnBrk="1" hangingPunct="1">
              <a:lnSpc>
                <a:spcPct val="90000"/>
              </a:lnSpc>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230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127102" y="2857501"/>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5</a:t>
            </a:r>
          </a:p>
        </p:txBody>
      </p:sp>
      <p:sp>
        <p:nvSpPr>
          <p:cNvPr id="7" name="TextBox 6"/>
          <p:cNvSpPr txBox="1">
            <a:spLocks noChangeArrowheads="1"/>
          </p:cNvSpPr>
          <p:nvPr/>
        </p:nvSpPr>
        <p:spPr bwMode="auto">
          <a:xfrm>
            <a:off x="5557372" y="285880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3</a:t>
            </a:r>
          </a:p>
        </p:txBody>
      </p:sp>
      <p:cxnSp>
        <p:nvCxnSpPr>
          <p:cNvPr id="9" name="Straight Arrow Connector 8"/>
          <p:cNvCxnSpPr/>
          <p:nvPr/>
        </p:nvCxnSpPr>
        <p:spPr>
          <a:xfrm rot="5400000">
            <a:off x="4651400" y="3193238"/>
            <a:ext cx="2000250" cy="1191"/>
          </a:xfrm>
          <a:prstGeom prst="straightConnector1">
            <a:avLst/>
          </a:prstGeom>
          <a:ln w="57150" cap="flat" cmpd="sng" algn="ctr">
            <a:solidFill>
              <a:srgbClr val="FFFF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88266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US" sz="2200" dirty="0">
                <a:solidFill>
                  <a:srgbClr val="171C41"/>
                </a:solidFill>
                <a:ea typeface="+mn-ea"/>
              </a:rPr>
              <a:t>One of the two factors in a product </a:t>
            </a:r>
            <a:br>
              <a:rPr lang="en-US" sz="2200" dirty="0">
                <a:solidFill>
                  <a:srgbClr val="171C41"/>
                </a:solidFill>
                <a:ea typeface="+mn-ea"/>
              </a:rPr>
            </a:br>
            <a:r>
              <a:rPr lang="en-US" sz="2200" dirty="0">
                <a:solidFill>
                  <a:srgbClr val="171C41"/>
                </a:solidFill>
                <a:ea typeface="+mn-ea"/>
              </a:rPr>
              <a:t>can be split into two or more parts. </a:t>
            </a:r>
            <a:endParaRPr lang="en-AU" sz="2200" dirty="0">
              <a:solidFill>
                <a:srgbClr val="171C41"/>
              </a:solidFill>
              <a:ea typeface="+mn-ea"/>
            </a:endParaRPr>
          </a:p>
          <a:p>
            <a:pPr marL="0">
              <a:lnSpc>
                <a:spcPct val="120000"/>
              </a:lnSpc>
              <a:spcAft>
                <a:spcPts val="1200"/>
              </a:spcAft>
              <a:buNone/>
            </a:pPr>
            <a:r>
              <a:rPr lang="en-AU" sz="2200" dirty="0">
                <a:solidFill>
                  <a:srgbClr val="171C41"/>
                </a:solidFill>
                <a:ea typeface="+mn-ea"/>
              </a:rPr>
              <a:t>Example: 6 × 8 = </a:t>
            </a:r>
            <a:r>
              <a:rPr lang="en-AU" sz="2200" dirty="0">
                <a:solidFill>
                  <a:srgbClr val="171C41"/>
                </a:solidFill>
              </a:rPr>
              <a:t>(6 × 5) + (6 × 3)</a:t>
            </a:r>
            <a:endParaRPr lang="en-US" sz="2200" dirty="0">
              <a:solidFill>
                <a:srgbClr val="171C41"/>
              </a:solidFill>
            </a:endParaRPr>
          </a:p>
          <a:p>
            <a:pPr marL="0">
              <a:lnSpc>
                <a:spcPct val="120000"/>
              </a:lnSpc>
              <a:spcAft>
                <a:spcPts val="1200"/>
              </a:spcAft>
              <a:buFont typeface="Wingdings" pitchFamily="-109" charset="2"/>
              <a:buNone/>
            </a:pPr>
            <a:endParaRPr lang="en-AU" sz="2200" dirty="0">
              <a:solidFill>
                <a:srgbClr val="171C41"/>
              </a:solidFill>
              <a:ea typeface="+mn-ea"/>
            </a:endParaRPr>
          </a:p>
          <a:p>
            <a:pPr eaLnBrk="1" hangingPunct="1">
              <a:lnSpc>
                <a:spcPct val="90000"/>
              </a:lnSpc>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230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127102" y="2857501"/>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5</a:t>
            </a:r>
          </a:p>
        </p:txBody>
      </p:sp>
      <p:sp>
        <p:nvSpPr>
          <p:cNvPr id="7" name="TextBox 6"/>
          <p:cNvSpPr txBox="1">
            <a:spLocks noChangeArrowheads="1"/>
          </p:cNvSpPr>
          <p:nvPr/>
        </p:nvSpPr>
        <p:spPr bwMode="auto">
          <a:xfrm>
            <a:off x="5557372" y="285880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3</a:t>
            </a:r>
          </a:p>
        </p:txBody>
      </p:sp>
      <p:cxnSp>
        <p:nvCxnSpPr>
          <p:cNvPr id="9" name="Straight Arrow Connector 8"/>
          <p:cNvCxnSpPr/>
          <p:nvPr/>
        </p:nvCxnSpPr>
        <p:spPr>
          <a:xfrm rot="5400000">
            <a:off x="4651400" y="3193238"/>
            <a:ext cx="2000250" cy="1191"/>
          </a:xfrm>
          <a:prstGeom prst="straightConnector1">
            <a:avLst/>
          </a:prstGeom>
          <a:ln w="57150" cap="flat" cmpd="sng" algn="ctr">
            <a:solidFill>
              <a:srgbClr val="FFFF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122673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US" sz="2200" dirty="0">
                <a:solidFill>
                  <a:srgbClr val="171C41"/>
                </a:solidFill>
                <a:ea typeface="+mn-ea"/>
              </a:rPr>
              <a:t>One of the two factors in a product </a:t>
            </a:r>
            <a:br>
              <a:rPr lang="en-US" sz="2200" dirty="0">
                <a:solidFill>
                  <a:srgbClr val="171C41"/>
                </a:solidFill>
                <a:ea typeface="+mn-ea"/>
              </a:rPr>
            </a:br>
            <a:r>
              <a:rPr lang="en-US" sz="2200" dirty="0">
                <a:solidFill>
                  <a:srgbClr val="171C41"/>
                </a:solidFill>
                <a:ea typeface="+mn-ea"/>
              </a:rPr>
              <a:t>can be split into two or more parts. </a:t>
            </a:r>
            <a:endParaRPr lang="en-AU" sz="2200" dirty="0">
              <a:solidFill>
                <a:srgbClr val="171C41"/>
              </a:solidFill>
              <a:ea typeface="+mn-ea"/>
            </a:endParaRPr>
          </a:p>
          <a:p>
            <a:pPr marL="0">
              <a:lnSpc>
                <a:spcPct val="120000"/>
              </a:lnSpc>
              <a:spcAft>
                <a:spcPts val="1200"/>
              </a:spcAft>
              <a:buNone/>
            </a:pPr>
            <a:r>
              <a:rPr lang="en-AU" sz="2200" dirty="0">
                <a:solidFill>
                  <a:srgbClr val="171C41"/>
                </a:solidFill>
                <a:ea typeface="+mn-ea"/>
              </a:rPr>
              <a:t>Example: 6 × 8 = </a:t>
            </a:r>
            <a:r>
              <a:rPr lang="en-AU" sz="2200" dirty="0">
                <a:solidFill>
                  <a:srgbClr val="171C41"/>
                </a:solidFill>
              </a:rPr>
              <a:t>(6 × 5) + (6 × 3)</a:t>
            </a:r>
            <a:endParaRPr lang="en-US" sz="2200" dirty="0">
              <a:solidFill>
                <a:srgbClr val="171C41"/>
              </a:solidFill>
            </a:endParaRPr>
          </a:p>
          <a:p>
            <a:pPr marL="0">
              <a:lnSpc>
                <a:spcPct val="120000"/>
              </a:lnSpc>
              <a:spcAft>
                <a:spcPts val="1200"/>
              </a:spcAft>
              <a:buFont typeface="Wingdings" pitchFamily="-109" charset="2"/>
              <a:buNone/>
            </a:pPr>
            <a:endParaRPr lang="en-AU" sz="2200" dirty="0">
              <a:solidFill>
                <a:srgbClr val="171C41"/>
              </a:solidFill>
              <a:ea typeface="+mn-ea"/>
            </a:endParaRPr>
          </a:p>
          <a:p>
            <a:pPr eaLnBrk="1" hangingPunct="1">
              <a:lnSpc>
                <a:spcPct val="90000"/>
              </a:lnSpc>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230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127102" y="2857501"/>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5</a:t>
            </a:r>
          </a:p>
        </p:txBody>
      </p:sp>
      <p:sp>
        <p:nvSpPr>
          <p:cNvPr id="7" name="TextBox 6"/>
          <p:cNvSpPr txBox="1">
            <a:spLocks noChangeArrowheads="1"/>
          </p:cNvSpPr>
          <p:nvPr/>
        </p:nvSpPr>
        <p:spPr bwMode="auto">
          <a:xfrm>
            <a:off x="5557372" y="285880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3</a:t>
            </a:r>
          </a:p>
        </p:txBody>
      </p:sp>
      <p:cxnSp>
        <p:nvCxnSpPr>
          <p:cNvPr id="9" name="Straight Arrow Connector 8"/>
          <p:cNvCxnSpPr/>
          <p:nvPr/>
        </p:nvCxnSpPr>
        <p:spPr>
          <a:xfrm rot="5400000">
            <a:off x="4651400" y="3193238"/>
            <a:ext cx="2000250" cy="1191"/>
          </a:xfrm>
          <a:prstGeom prst="straightConnector1">
            <a:avLst/>
          </a:prstGeom>
          <a:ln w="57150" cap="flat" cmpd="sng" algn="ctr">
            <a:solidFill>
              <a:srgbClr val="FFFF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735796" y="4191930"/>
            <a:ext cx="4950042" cy="769441"/>
          </a:xfrm>
          <a:prstGeom prst="rect">
            <a:avLst/>
          </a:prstGeom>
        </p:spPr>
        <p:txBody>
          <a:bodyPr wrap="square">
            <a:spAutoFit/>
          </a:bodyPr>
          <a:lstStyle/>
          <a:p>
            <a:pPr defTabSz="685800">
              <a:spcAft>
                <a:spcPts val="1200"/>
              </a:spcAft>
            </a:pPr>
            <a:r>
              <a:rPr lang="en-US" sz="2200" dirty="0">
                <a:solidFill>
                  <a:srgbClr val="171C41"/>
                </a:solidFill>
                <a:latin typeface="Arial" charset="0"/>
                <a:cs typeface="Arial" charset="0"/>
              </a:rPr>
              <a:t>Each part is multiplied separately and the partial products are then added. </a:t>
            </a:r>
          </a:p>
        </p:txBody>
      </p:sp>
    </p:spTree>
    <p:extLst>
      <p:ext uri="{BB962C8B-B14F-4D97-AF65-F5344CB8AC3E}">
        <p14:creationId xmlns:p14="http://schemas.microsoft.com/office/powerpoint/2010/main" val="41588388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US" sz="2200" dirty="0">
                <a:solidFill>
                  <a:srgbClr val="171C41"/>
                </a:solidFill>
                <a:ea typeface="+mn-ea"/>
              </a:rPr>
              <a:t>One of the two factors in a product </a:t>
            </a:r>
            <a:br>
              <a:rPr lang="en-US" sz="2200" dirty="0">
                <a:solidFill>
                  <a:srgbClr val="171C41"/>
                </a:solidFill>
                <a:ea typeface="+mn-ea"/>
              </a:rPr>
            </a:br>
            <a:r>
              <a:rPr lang="en-US" sz="2200" dirty="0">
                <a:solidFill>
                  <a:srgbClr val="171C41"/>
                </a:solidFill>
                <a:ea typeface="+mn-ea"/>
              </a:rPr>
              <a:t>can be split into two or more parts. </a:t>
            </a:r>
            <a:endParaRPr lang="en-AU" sz="2200" dirty="0">
              <a:solidFill>
                <a:srgbClr val="171C41"/>
              </a:solidFill>
              <a:ea typeface="+mn-ea"/>
            </a:endParaRPr>
          </a:p>
          <a:p>
            <a:pPr marL="0">
              <a:lnSpc>
                <a:spcPct val="120000"/>
              </a:lnSpc>
              <a:spcAft>
                <a:spcPts val="1200"/>
              </a:spcAft>
              <a:buNone/>
            </a:pPr>
            <a:r>
              <a:rPr lang="en-AU" sz="2200" dirty="0">
                <a:solidFill>
                  <a:srgbClr val="171C41"/>
                </a:solidFill>
                <a:ea typeface="+mn-ea"/>
              </a:rPr>
              <a:t>Example: 6 × 8 = </a:t>
            </a:r>
            <a:r>
              <a:rPr lang="en-AU" sz="2200" dirty="0">
                <a:solidFill>
                  <a:srgbClr val="171C41"/>
                </a:solidFill>
              </a:rPr>
              <a:t>(6 × 5) + (6 × 3)</a:t>
            </a:r>
            <a:endParaRPr lang="en-US" sz="2200" dirty="0">
              <a:solidFill>
                <a:srgbClr val="171C41"/>
              </a:solidFill>
            </a:endParaRPr>
          </a:p>
          <a:p>
            <a:pPr marL="0">
              <a:lnSpc>
                <a:spcPct val="120000"/>
              </a:lnSpc>
              <a:spcAft>
                <a:spcPts val="1200"/>
              </a:spcAft>
              <a:buFont typeface="Wingdings" pitchFamily="-109" charset="2"/>
              <a:buNone/>
            </a:pPr>
            <a:endParaRPr lang="en-AU" sz="2200" dirty="0">
              <a:solidFill>
                <a:srgbClr val="171C41"/>
              </a:solidFill>
              <a:ea typeface="+mn-ea"/>
            </a:endParaRPr>
          </a:p>
          <a:p>
            <a:pPr eaLnBrk="1" hangingPunct="1">
              <a:lnSpc>
                <a:spcPct val="90000"/>
              </a:lnSpc>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230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127102" y="2857501"/>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5 = 30</a:t>
            </a:r>
          </a:p>
        </p:txBody>
      </p:sp>
      <p:sp>
        <p:nvSpPr>
          <p:cNvPr id="7" name="TextBox 6"/>
          <p:cNvSpPr txBox="1">
            <a:spLocks noChangeArrowheads="1"/>
          </p:cNvSpPr>
          <p:nvPr/>
        </p:nvSpPr>
        <p:spPr bwMode="auto">
          <a:xfrm>
            <a:off x="5557372" y="285880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3</a:t>
            </a:r>
          </a:p>
        </p:txBody>
      </p:sp>
      <p:cxnSp>
        <p:nvCxnSpPr>
          <p:cNvPr id="9" name="Straight Arrow Connector 8"/>
          <p:cNvCxnSpPr/>
          <p:nvPr/>
        </p:nvCxnSpPr>
        <p:spPr>
          <a:xfrm rot="5400000">
            <a:off x="4651400" y="3193238"/>
            <a:ext cx="2000250" cy="1191"/>
          </a:xfrm>
          <a:prstGeom prst="straightConnector1">
            <a:avLst/>
          </a:prstGeom>
          <a:ln w="57150" cap="flat" cmpd="sng" algn="ctr">
            <a:solidFill>
              <a:srgbClr val="FFFF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735796" y="4191930"/>
            <a:ext cx="4950042" cy="769441"/>
          </a:xfrm>
          <a:prstGeom prst="rect">
            <a:avLst/>
          </a:prstGeom>
        </p:spPr>
        <p:txBody>
          <a:bodyPr wrap="square">
            <a:spAutoFit/>
          </a:bodyPr>
          <a:lstStyle/>
          <a:p>
            <a:pPr defTabSz="685800">
              <a:spcAft>
                <a:spcPts val="1200"/>
              </a:spcAft>
            </a:pPr>
            <a:r>
              <a:rPr lang="en-US" sz="2200" dirty="0">
                <a:solidFill>
                  <a:srgbClr val="171C41"/>
                </a:solidFill>
                <a:latin typeface="Arial" charset="0"/>
                <a:cs typeface="Arial" charset="0"/>
              </a:rPr>
              <a:t>Each part is multiplied separately and the partial products are then added. </a:t>
            </a:r>
          </a:p>
        </p:txBody>
      </p:sp>
    </p:spTree>
    <p:extLst>
      <p:ext uri="{BB962C8B-B14F-4D97-AF65-F5344CB8AC3E}">
        <p14:creationId xmlns:p14="http://schemas.microsoft.com/office/powerpoint/2010/main" val="404585887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US" sz="2200" dirty="0">
                <a:solidFill>
                  <a:srgbClr val="171C41"/>
                </a:solidFill>
                <a:ea typeface="+mn-ea"/>
              </a:rPr>
              <a:t>One of the two factors in a product </a:t>
            </a:r>
            <a:br>
              <a:rPr lang="en-US" sz="2200" dirty="0">
                <a:solidFill>
                  <a:srgbClr val="171C41"/>
                </a:solidFill>
                <a:ea typeface="+mn-ea"/>
              </a:rPr>
            </a:br>
            <a:r>
              <a:rPr lang="en-US" sz="2200" dirty="0">
                <a:solidFill>
                  <a:srgbClr val="171C41"/>
                </a:solidFill>
                <a:ea typeface="+mn-ea"/>
              </a:rPr>
              <a:t>can be split into two or more parts. </a:t>
            </a:r>
            <a:endParaRPr lang="en-AU" sz="2200" dirty="0">
              <a:solidFill>
                <a:srgbClr val="171C41"/>
              </a:solidFill>
              <a:ea typeface="+mn-ea"/>
            </a:endParaRPr>
          </a:p>
          <a:p>
            <a:pPr marL="0">
              <a:lnSpc>
                <a:spcPct val="120000"/>
              </a:lnSpc>
              <a:spcAft>
                <a:spcPts val="1200"/>
              </a:spcAft>
              <a:buNone/>
            </a:pPr>
            <a:r>
              <a:rPr lang="en-AU" sz="2200" dirty="0">
                <a:solidFill>
                  <a:srgbClr val="171C41"/>
                </a:solidFill>
                <a:ea typeface="+mn-ea"/>
              </a:rPr>
              <a:t>Example: 6 × 8 = </a:t>
            </a:r>
            <a:r>
              <a:rPr lang="en-AU" sz="2200" dirty="0">
                <a:solidFill>
                  <a:srgbClr val="171C41"/>
                </a:solidFill>
              </a:rPr>
              <a:t>(6 × 5) + (6 × 3)</a:t>
            </a:r>
            <a:endParaRPr lang="en-US" sz="2200" dirty="0">
              <a:solidFill>
                <a:srgbClr val="171C41"/>
              </a:solidFill>
            </a:endParaRPr>
          </a:p>
          <a:p>
            <a:pPr marL="0">
              <a:lnSpc>
                <a:spcPct val="120000"/>
              </a:lnSpc>
              <a:spcAft>
                <a:spcPts val="1200"/>
              </a:spcAft>
              <a:buFont typeface="Wingdings" pitchFamily="-109" charset="2"/>
              <a:buNone/>
            </a:pPr>
            <a:endParaRPr lang="en-AU" sz="2200" dirty="0">
              <a:solidFill>
                <a:srgbClr val="171C41"/>
              </a:solidFill>
              <a:ea typeface="+mn-ea"/>
            </a:endParaRPr>
          </a:p>
          <a:p>
            <a:pPr eaLnBrk="1" hangingPunct="1">
              <a:lnSpc>
                <a:spcPct val="90000"/>
              </a:lnSpc>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230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127102" y="2857501"/>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5 = 30</a:t>
            </a:r>
          </a:p>
        </p:txBody>
      </p:sp>
      <p:sp>
        <p:nvSpPr>
          <p:cNvPr id="7" name="TextBox 6"/>
          <p:cNvSpPr txBox="1">
            <a:spLocks noChangeArrowheads="1"/>
          </p:cNvSpPr>
          <p:nvPr/>
        </p:nvSpPr>
        <p:spPr bwMode="auto">
          <a:xfrm>
            <a:off x="5557372" y="285880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3 = 18</a:t>
            </a:r>
          </a:p>
        </p:txBody>
      </p:sp>
      <p:cxnSp>
        <p:nvCxnSpPr>
          <p:cNvPr id="9" name="Straight Arrow Connector 8"/>
          <p:cNvCxnSpPr/>
          <p:nvPr/>
        </p:nvCxnSpPr>
        <p:spPr>
          <a:xfrm rot="5400000">
            <a:off x="4651400" y="3193238"/>
            <a:ext cx="2000250" cy="1191"/>
          </a:xfrm>
          <a:prstGeom prst="straightConnector1">
            <a:avLst/>
          </a:prstGeom>
          <a:ln w="57150" cap="flat" cmpd="sng" algn="ctr">
            <a:solidFill>
              <a:srgbClr val="FFFF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735796" y="4191930"/>
            <a:ext cx="4950042" cy="769441"/>
          </a:xfrm>
          <a:prstGeom prst="rect">
            <a:avLst/>
          </a:prstGeom>
        </p:spPr>
        <p:txBody>
          <a:bodyPr wrap="square">
            <a:spAutoFit/>
          </a:bodyPr>
          <a:lstStyle/>
          <a:p>
            <a:pPr defTabSz="685800">
              <a:spcAft>
                <a:spcPts val="1200"/>
              </a:spcAft>
            </a:pPr>
            <a:r>
              <a:rPr lang="en-US" sz="2200" dirty="0">
                <a:solidFill>
                  <a:srgbClr val="171C41"/>
                </a:solidFill>
                <a:latin typeface="Arial" charset="0"/>
                <a:cs typeface="Arial" charset="0"/>
              </a:rPr>
              <a:t>Each part is multiplied separately and the partial products are then added. </a:t>
            </a:r>
          </a:p>
        </p:txBody>
      </p:sp>
    </p:spTree>
    <p:extLst>
      <p:ext uri="{BB962C8B-B14F-4D97-AF65-F5344CB8AC3E}">
        <p14:creationId xmlns:p14="http://schemas.microsoft.com/office/powerpoint/2010/main" val="225524065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1925707" y="843558"/>
            <a:ext cx="6516164" cy="3382566"/>
          </a:xfrm>
        </p:spPr>
        <p:txBody>
          <a:bodyPr/>
          <a:lstStyle/>
          <a:p>
            <a:pPr marL="0" indent="0">
              <a:spcBef>
                <a:spcPts val="600"/>
              </a:spcBef>
              <a:spcAft>
                <a:spcPts val="600"/>
              </a:spcAft>
              <a:buNone/>
            </a:pPr>
            <a:r>
              <a:rPr lang="en-US" sz="2200" dirty="0">
                <a:solidFill>
                  <a:srgbClr val="171C41"/>
                </a:solidFill>
                <a:ea typeface="+mn-ea"/>
              </a:rPr>
              <a:t>One of the two factors in a product can be split into two or more parts. </a:t>
            </a:r>
            <a:endParaRPr lang="en-AU" sz="2200" dirty="0">
              <a:solidFill>
                <a:srgbClr val="171C41"/>
              </a:solidFill>
              <a:ea typeface="+mn-ea"/>
            </a:endParaRPr>
          </a:p>
          <a:p>
            <a:pPr marL="0">
              <a:lnSpc>
                <a:spcPct val="120000"/>
              </a:lnSpc>
              <a:spcBef>
                <a:spcPts val="600"/>
              </a:spcBef>
              <a:spcAft>
                <a:spcPts val="600"/>
              </a:spcAft>
              <a:buNone/>
            </a:pPr>
            <a:r>
              <a:rPr lang="en-AU" sz="2200" dirty="0">
                <a:solidFill>
                  <a:srgbClr val="171C41"/>
                </a:solidFill>
                <a:ea typeface="+mn-ea"/>
              </a:rPr>
              <a:t>Example: 6 × 8 = </a:t>
            </a:r>
            <a:r>
              <a:rPr lang="en-AU" sz="2000" dirty="0">
                <a:solidFill>
                  <a:srgbClr val="171C41"/>
                </a:solidFill>
              </a:rPr>
              <a:t>(6 × 5) + (6 × 3)</a:t>
            </a:r>
            <a:br>
              <a:rPr lang="en-AU" sz="2000" dirty="0">
                <a:solidFill>
                  <a:srgbClr val="171C41"/>
                </a:solidFill>
              </a:rPr>
            </a:br>
            <a:r>
              <a:rPr lang="en-AU" sz="2000" dirty="0">
                <a:solidFill>
                  <a:srgbClr val="171C41"/>
                </a:solidFill>
              </a:rPr>
              <a:t>		        =      30   +     18</a:t>
            </a:r>
            <a:endParaRPr lang="en-US" sz="2000" dirty="0">
              <a:solidFill>
                <a:srgbClr val="171C41"/>
              </a:solidFill>
            </a:endParaRPr>
          </a:p>
          <a:p>
            <a:pPr marL="0">
              <a:lnSpc>
                <a:spcPct val="120000"/>
              </a:lnSpc>
              <a:spcAft>
                <a:spcPts val="1200"/>
              </a:spcAft>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230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127102" y="2857501"/>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5 = 30</a:t>
            </a:r>
          </a:p>
        </p:txBody>
      </p:sp>
      <p:sp>
        <p:nvSpPr>
          <p:cNvPr id="7" name="TextBox 6"/>
          <p:cNvSpPr txBox="1">
            <a:spLocks noChangeArrowheads="1"/>
          </p:cNvSpPr>
          <p:nvPr/>
        </p:nvSpPr>
        <p:spPr bwMode="auto">
          <a:xfrm>
            <a:off x="5557372" y="285880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6 × 3 = 18</a:t>
            </a:r>
          </a:p>
        </p:txBody>
      </p:sp>
      <p:cxnSp>
        <p:nvCxnSpPr>
          <p:cNvPr id="9" name="Straight Arrow Connector 8"/>
          <p:cNvCxnSpPr/>
          <p:nvPr/>
        </p:nvCxnSpPr>
        <p:spPr>
          <a:xfrm rot="5400000">
            <a:off x="4669908" y="3328888"/>
            <a:ext cx="2000250" cy="1191"/>
          </a:xfrm>
          <a:prstGeom prst="straightConnector1">
            <a:avLst/>
          </a:prstGeom>
          <a:ln w="57150" cap="flat" cmpd="sng" algn="ctr">
            <a:solidFill>
              <a:srgbClr val="FFFF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925707" y="4191930"/>
            <a:ext cx="6516164" cy="769441"/>
          </a:xfrm>
          <a:prstGeom prst="rect">
            <a:avLst/>
          </a:prstGeom>
        </p:spPr>
        <p:txBody>
          <a:bodyPr wrap="square">
            <a:spAutoFit/>
          </a:bodyPr>
          <a:lstStyle/>
          <a:p>
            <a:pPr defTabSz="685800">
              <a:spcAft>
                <a:spcPts val="1200"/>
              </a:spcAft>
            </a:pPr>
            <a:r>
              <a:rPr lang="en-US" sz="2200" dirty="0">
                <a:solidFill>
                  <a:srgbClr val="171C41"/>
                </a:solidFill>
                <a:latin typeface="Arial" charset="0"/>
                <a:cs typeface="Arial" charset="0"/>
              </a:rPr>
              <a:t>Each part is multiplied separately and the partial products are then added. </a:t>
            </a:r>
          </a:p>
        </p:txBody>
      </p:sp>
    </p:spTree>
    <p:extLst>
      <p:ext uri="{BB962C8B-B14F-4D97-AF65-F5344CB8AC3E}">
        <p14:creationId xmlns:p14="http://schemas.microsoft.com/office/powerpoint/2010/main" val="34127113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AU" sz="2200" dirty="0">
                <a:solidFill>
                  <a:srgbClr val="171C41"/>
                </a:solidFill>
                <a:ea typeface="+mn-ea"/>
              </a:rPr>
              <a:t>What is another way to split the array to make it easier to work out 6 x 8 ?</a:t>
            </a:r>
          </a:p>
          <a:p>
            <a:pPr marL="0">
              <a:lnSpc>
                <a:spcPct val="120000"/>
              </a:lnSpc>
              <a:spcAft>
                <a:spcPts val="1200"/>
              </a:spcAft>
              <a:buFont typeface="Wingdings" pitchFamily="-109" charset="2"/>
              <a:buNone/>
            </a:pPr>
            <a:r>
              <a:rPr lang="en-AU" sz="2200" dirty="0">
                <a:solidFill>
                  <a:srgbClr val="171C41"/>
                </a:solidFill>
                <a:ea typeface="+mn-ea"/>
              </a:rPr>
              <a:t>Example: 6 × 8 =</a:t>
            </a:r>
          </a:p>
          <a:p>
            <a:pPr eaLnBrk="1" hangingPunct="1">
              <a:lnSpc>
                <a:spcPct val="90000"/>
              </a:lnSpc>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230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2147704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AU" sz="2200" dirty="0">
                <a:solidFill>
                  <a:srgbClr val="171C41"/>
                </a:solidFill>
                <a:ea typeface="+mn-ea"/>
              </a:rPr>
              <a:t>What is another way to split the array to make it easier to work out 6 x 8 ?</a:t>
            </a:r>
          </a:p>
          <a:p>
            <a:pPr marL="0">
              <a:lnSpc>
                <a:spcPct val="120000"/>
              </a:lnSpc>
              <a:spcAft>
                <a:spcPts val="1200"/>
              </a:spcAft>
              <a:buFont typeface="Wingdings" pitchFamily="-109" charset="2"/>
              <a:buNone/>
            </a:pPr>
            <a:r>
              <a:rPr lang="en-AU" sz="2200" dirty="0">
                <a:solidFill>
                  <a:srgbClr val="171C41"/>
                </a:solidFill>
                <a:ea typeface="+mn-ea"/>
              </a:rPr>
              <a:t>Example: 6 × 8 =</a:t>
            </a:r>
          </a:p>
          <a:p>
            <a:pPr eaLnBrk="1" hangingPunct="1">
              <a:lnSpc>
                <a:spcPct val="90000"/>
              </a:lnSpc>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230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144951" y="284308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5 × 8</a:t>
            </a:r>
          </a:p>
        </p:txBody>
      </p:sp>
    </p:spTree>
    <p:extLst>
      <p:ext uri="{BB962C8B-B14F-4D97-AF65-F5344CB8AC3E}">
        <p14:creationId xmlns:p14="http://schemas.microsoft.com/office/powerpoint/2010/main" val="211881841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6" y="340494"/>
            <a:ext cx="7138909" cy="945000"/>
          </a:xfrm>
        </p:spPr>
        <p:txBody>
          <a:bodyPr>
            <a:normAutofit fontScale="90000"/>
          </a:bodyPr>
          <a:lstStyle/>
          <a:p>
            <a:r>
              <a:rPr lang="en-AU" dirty="0">
                <a:solidFill>
                  <a:srgbClr val="171C41"/>
                </a:solidFill>
              </a:rPr>
              <a:t>Generalising patterns and relationships</a:t>
            </a:r>
            <a:endParaRPr lang="en-AU" sz="3000" dirty="0">
              <a:solidFill>
                <a:srgbClr val="171C41"/>
              </a:solidFill>
            </a:endParaRPr>
          </a:p>
        </p:txBody>
      </p:sp>
      <p:sp>
        <p:nvSpPr>
          <p:cNvPr id="3" name="Content Placeholder 2"/>
          <p:cNvSpPr>
            <a:spLocks noGrp="1"/>
          </p:cNvSpPr>
          <p:nvPr>
            <p:ph idx="1"/>
          </p:nvPr>
        </p:nvSpPr>
        <p:spPr>
          <a:xfrm>
            <a:off x="2096291" y="1358646"/>
            <a:ext cx="5454277" cy="2879793"/>
          </a:xfrm>
        </p:spPr>
        <p:txBody>
          <a:bodyPr>
            <a:normAutofit lnSpcReduction="10000"/>
          </a:bodyPr>
          <a:lstStyle/>
          <a:p>
            <a:pPr marL="0" indent="0">
              <a:lnSpc>
                <a:spcPct val="100000"/>
              </a:lnSpc>
              <a:buNone/>
            </a:pPr>
            <a:r>
              <a:rPr lang="en-AU" sz="2200" dirty="0">
                <a:solidFill>
                  <a:srgbClr val="171C41"/>
                </a:solidFill>
              </a:rPr>
              <a:t>The ability to recognise patterns and relationships is a key aspect to developing known facts by association.</a:t>
            </a:r>
          </a:p>
          <a:p>
            <a:pPr marL="0" indent="0">
              <a:lnSpc>
                <a:spcPct val="100000"/>
              </a:lnSpc>
              <a:buNone/>
            </a:pPr>
            <a:r>
              <a:rPr lang="en-AU" sz="2200" dirty="0">
                <a:solidFill>
                  <a:srgbClr val="171C41"/>
                </a:solidFill>
              </a:rPr>
              <a:t>For example:</a:t>
            </a:r>
          </a:p>
          <a:p>
            <a:pPr>
              <a:lnSpc>
                <a:spcPct val="100000"/>
              </a:lnSpc>
            </a:pPr>
            <a:r>
              <a:rPr lang="en-AU" sz="2200" dirty="0">
                <a:solidFill>
                  <a:srgbClr val="171C41"/>
                </a:solidFill>
              </a:rPr>
              <a:t>When two odd numbers are added together, the answer is even.</a:t>
            </a:r>
          </a:p>
          <a:p>
            <a:pPr>
              <a:lnSpc>
                <a:spcPct val="100000"/>
              </a:lnSpc>
            </a:pPr>
            <a:r>
              <a:rPr lang="en-AU" sz="2200" dirty="0">
                <a:solidFill>
                  <a:srgbClr val="171C41"/>
                </a:solidFill>
              </a:rPr>
              <a:t>When a number is divisible by 9, it is also divisible by 3.</a:t>
            </a:r>
          </a:p>
        </p:txBody>
      </p:sp>
    </p:spTree>
    <p:extLst>
      <p:ext uri="{BB962C8B-B14F-4D97-AF65-F5344CB8AC3E}">
        <p14:creationId xmlns:p14="http://schemas.microsoft.com/office/powerpoint/2010/main" val="4257626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AU" sz="2200" dirty="0">
                <a:solidFill>
                  <a:srgbClr val="171C41"/>
                </a:solidFill>
                <a:ea typeface="+mn-ea"/>
              </a:rPr>
              <a:t>What is another way to split the array to make it easier to work out 6 x 8 ?</a:t>
            </a:r>
          </a:p>
          <a:p>
            <a:pPr marL="0">
              <a:lnSpc>
                <a:spcPct val="120000"/>
              </a:lnSpc>
              <a:spcAft>
                <a:spcPts val="1200"/>
              </a:spcAft>
              <a:buFont typeface="Wingdings" pitchFamily="-109" charset="2"/>
              <a:buNone/>
            </a:pPr>
            <a:r>
              <a:rPr lang="en-AU" sz="2200" dirty="0">
                <a:solidFill>
                  <a:srgbClr val="171C41"/>
                </a:solidFill>
                <a:ea typeface="+mn-ea"/>
              </a:rPr>
              <a:t>Example: 6 × 8 =</a:t>
            </a:r>
          </a:p>
          <a:p>
            <a:pPr marL="0">
              <a:lnSpc>
                <a:spcPct val="90000"/>
              </a:lnSpc>
              <a:spcAft>
                <a:spcPts val="1200"/>
              </a:spcAft>
              <a:buFont typeface="Wingdings" pitchFamily="-109" charset="2"/>
              <a:buNone/>
            </a:pPr>
            <a:endParaRPr lang="en-AU" sz="2200" dirty="0">
              <a:solidFill>
                <a:srgbClr val="171C41"/>
              </a:solidFill>
              <a:ea typeface="+mn-ea"/>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656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144951" y="284308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5 × 8</a:t>
            </a:r>
          </a:p>
        </p:txBody>
      </p:sp>
      <p:sp>
        <p:nvSpPr>
          <p:cNvPr id="6" name="TextBox 6"/>
          <p:cNvSpPr txBox="1">
            <a:spLocks noChangeArrowheads="1"/>
          </p:cNvSpPr>
          <p:nvPr/>
        </p:nvSpPr>
        <p:spPr bwMode="auto">
          <a:xfrm>
            <a:off x="3113838" y="3673904"/>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1 × 8</a:t>
            </a:r>
          </a:p>
        </p:txBody>
      </p:sp>
    </p:spTree>
    <p:extLst>
      <p:ext uri="{BB962C8B-B14F-4D97-AF65-F5344CB8AC3E}">
        <p14:creationId xmlns:p14="http://schemas.microsoft.com/office/powerpoint/2010/main" val="402691649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AU" sz="2200" dirty="0">
                <a:solidFill>
                  <a:srgbClr val="171C41"/>
                </a:solidFill>
                <a:ea typeface="+mn-ea"/>
              </a:rPr>
              <a:t>What is another way to split the array to make it easier to work out 6 x 8 ?</a:t>
            </a:r>
          </a:p>
          <a:p>
            <a:pPr marL="0">
              <a:lnSpc>
                <a:spcPct val="120000"/>
              </a:lnSpc>
              <a:spcAft>
                <a:spcPts val="1200"/>
              </a:spcAft>
              <a:buFont typeface="Wingdings" pitchFamily="-109" charset="2"/>
              <a:buNone/>
            </a:pPr>
            <a:r>
              <a:rPr lang="en-AU" sz="2200" dirty="0">
                <a:solidFill>
                  <a:srgbClr val="171C41"/>
                </a:solidFill>
                <a:ea typeface="+mn-ea"/>
              </a:rPr>
              <a:t>Example: 6 × 8 =</a:t>
            </a:r>
          </a:p>
          <a:p>
            <a:pPr eaLnBrk="1" hangingPunct="1">
              <a:lnSpc>
                <a:spcPct val="90000"/>
              </a:lnSpc>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656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144951" y="284308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5 × 8</a:t>
            </a:r>
          </a:p>
        </p:txBody>
      </p:sp>
      <p:sp>
        <p:nvSpPr>
          <p:cNvPr id="6" name="TextBox 6"/>
          <p:cNvSpPr txBox="1">
            <a:spLocks noChangeArrowheads="1"/>
          </p:cNvSpPr>
          <p:nvPr/>
        </p:nvSpPr>
        <p:spPr bwMode="auto">
          <a:xfrm>
            <a:off x="3113838" y="3673904"/>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1 × 8</a:t>
            </a:r>
          </a:p>
        </p:txBody>
      </p:sp>
      <p:cxnSp>
        <p:nvCxnSpPr>
          <p:cNvPr id="7" name="Straight Arrow Connector 6"/>
          <p:cNvCxnSpPr/>
          <p:nvPr/>
        </p:nvCxnSpPr>
        <p:spPr>
          <a:xfrm rot="10800000">
            <a:off x="2627784" y="3788103"/>
            <a:ext cx="4857751" cy="1191"/>
          </a:xfrm>
          <a:prstGeom prst="straightConnector1">
            <a:avLst/>
          </a:prstGeom>
          <a:ln w="57150" cap="flat" cmpd="sng" algn="ctr">
            <a:solidFill>
              <a:srgbClr val="FFFF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94299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AU" sz="2200" dirty="0">
                <a:solidFill>
                  <a:srgbClr val="171C41"/>
                </a:solidFill>
                <a:ea typeface="+mn-ea"/>
              </a:rPr>
              <a:t>What is another way to split the array to make it easier to work out 6 x 8 ?</a:t>
            </a:r>
          </a:p>
          <a:p>
            <a:pPr marL="0">
              <a:lnSpc>
                <a:spcPct val="120000"/>
              </a:lnSpc>
              <a:spcAft>
                <a:spcPts val="1200"/>
              </a:spcAft>
              <a:buNone/>
            </a:pPr>
            <a:r>
              <a:rPr lang="en-AU" sz="2200" dirty="0">
                <a:solidFill>
                  <a:srgbClr val="171C41"/>
                </a:solidFill>
                <a:ea typeface="+mn-ea"/>
              </a:rPr>
              <a:t>Example: 6 × 8 = </a:t>
            </a:r>
            <a:r>
              <a:rPr lang="en-AU" sz="2200" dirty="0">
                <a:solidFill>
                  <a:srgbClr val="171C41"/>
                </a:solidFill>
              </a:rPr>
              <a:t>(5 × 8) + (1 × 8)</a:t>
            </a:r>
            <a:endParaRPr lang="en-US" sz="2200" dirty="0">
              <a:solidFill>
                <a:srgbClr val="171C41"/>
              </a:solidFill>
            </a:endParaRPr>
          </a:p>
          <a:p>
            <a:pPr marL="0">
              <a:lnSpc>
                <a:spcPct val="120000"/>
              </a:lnSpc>
              <a:spcAft>
                <a:spcPts val="1200"/>
              </a:spcAft>
              <a:buFont typeface="Wingdings" pitchFamily="-109" charset="2"/>
              <a:buNone/>
            </a:pPr>
            <a:endParaRPr lang="en-AU" sz="2200" dirty="0">
              <a:solidFill>
                <a:srgbClr val="171C41"/>
              </a:solidFill>
              <a:ea typeface="+mn-ea"/>
            </a:endParaRPr>
          </a:p>
          <a:p>
            <a:pPr eaLnBrk="1" hangingPunct="1">
              <a:lnSpc>
                <a:spcPct val="90000"/>
              </a:lnSpc>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656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144951" y="284308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5 × 8</a:t>
            </a:r>
          </a:p>
        </p:txBody>
      </p:sp>
      <p:sp>
        <p:nvSpPr>
          <p:cNvPr id="6" name="TextBox 6"/>
          <p:cNvSpPr txBox="1">
            <a:spLocks noChangeArrowheads="1"/>
          </p:cNvSpPr>
          <p:nvPr/>
        </p:nvSpPr>
        <p:spPr bwMode="auto">
          <a:xfrm>
            <a:off x="3113838" y="3673904"/>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1 × 8</a:t>
            </a:r>
          </a:p>
        </p:txBody>
      </p:sp>
      <p:cxnSp>
        <p:nvCxnSpPr>
          <p:cNvPr id="7" name="Straight Arrow Connector 6"/>
          <p:cNvCxnSpPr/>
          <p:nvPr/>
        </p:nvCxnSpPr>
        <p:spPr>
          <a:xfrm rot="10800000">
            <a:off x="2627784" y="3788103"/>
            <a:ext cx="4857751" cy="1191"/>
          </a:xfrm>
          <a:prstGeom prst="straightConnector1">
            <a:avLst/>
          </a:prstGeom>
          <a:ln w="57150" cap="flat" cmpd="sng" algn="ctr">
            <a:solidFill>
              <a:srgbClr val="FFFF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750421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AU" sz="2200" dirty="0">
                <a:solidFill>
                  <a:srgbClr val="171C41"/>
                </a:solidFill>
                <a:ea typeface="+mn-ea"/>
              </a:rPr>
              <a:t>What is another way to split the array to make it easier to work out 6 x 8 ?</a:t>
            </a:r>
          </a:p>
          <a:p>
            <a:pPr marL="0">
              <a:lnSpc>
                <a:spcPct val="120000"/>
              </a:lnSpc>
              <a:spcAft>
                <a:spcPts val="1200"/>
              </a:spcAft>
              <a:buNone/>
            </a:pPr>
            <a:r>
              <a:rPr lang="en-AU" sz="2200" dirty="0">
                <a:solidFill>
                  <a:srgbClr val="171C41"/>
                </a:solidFill>
                <a:ea typeface="+mn-ea"/>
              </a:rPr>
              <a:t>Example: 6 × 8 = </a:t>
            </a:r>
            <a:r>
              <a:rPr lang="en-AU" sz="2200" dirty="0">
                <a:solidFill>
                  <a:srgbClr val="171C41"/>
                </a:solidFill>
              </a:rPr>
              <a:t>(5 × 8) + (1 × 8)</a:t>
            </a:r>
            <a:endParaRPr lang="en-US" sz="2200" dirty="0">
              <a:solidFill>
                <a:srgbClr val="171C41"/>
              </a:solidFill>
            </a:endParaRPr>
          </a:p>
          <a:p>
            <a:pPr marL="0">
              <a:lnSpc>
                <a:spcPct val="120000"/>
              </a:lnSpc>
              <a:spcAft>
                <a:spcPts val="1200"/>
              </a:spcAft>
              <a:buFont typeface="Wingdings" pitchFamily="-109" charset="2"/>
              <a:buNone/>
            </a:pPr>
            <a:endParaRPr lang="en-AU" sz="2200" dirty="0">
              <a:solidFill>
                <a:srgbClr val="171C41"/>
              </a:solidFill>
              <a:ea typeface="+mn-ea"/>
            </a:endParaRPr>
          </a:p>
          <a:p>
            <a:pPr eaLnBrk="1" hangingPunct="1">
              <a:lnSpc>
                <a:spcPct val="90000"/>
              </a:lnSpc>
              <a:buFont typeface="Wingdings" pitchFamily="-109" charset="2"/>
              <a:buNone/>
            </a:pPr>
            <a:endParaRPr lang="en-AU" sz="1950" dirty="0">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656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397132" y="284308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5 × 8 = 40</a:t>
            </a:r>
          </a:p>
        </p:txBody>
      </p:sp>
      <p:sp>
        <p:nvSpPr>
          <p:cNvPr id="6" name="TextBox 6"/>
          <p:cNvSpPr txBox="1">
            <a:spLocks noChangeArrowheads="1"/>
          </p:cNvSpPr>
          <p:nvPr/>
        </p:nvSpPr>
        <p:spPr bwMode="auto">
          <a:xfrm>
            <a:off x="3113838" y="3673904"/>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1 × 8</a:t>
            </a:r>
          </a:p>
        </p:txBody>
      </p:sp>
      <p:cxnSp>
        <p:nvCxnSpPr>
          <p:cNvPr id="7" name="Straight Arrow Connector 6"/>
          <p:cNvCxnSpPr/>
          <p:nvPr/>
        </p:nvCxnSpPr>
        <p:spPr>
          <a:xfrm rot="10800000">
            <a:off x="2627784" y="3788103"/>
            <a:ext cx="4857751" cy="1191"/>
          </a:xfrm>
          <a:prstGeom prst="straightConnector1">
            <a:avLst/>
          </a:prstGeom>
          <a:ln w="57150" cap="flat" cmpd="sng" algn="ctr">
            <a:solidFill>
              <a:srgbClr val="FFFF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33373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Aft>
                <a:spcPts val="1200"/>
              </a:spcAft>
              <a:buNone/>
            </a:pPr>
            <a:r>
              <a:rPr lang="en-AU" sz="2200" dirty="0">
                <a:solidFill>
                  <a:srgbClr val="171C41"/>
                </a:solidFill>
                <a:ea typeface="+mn-ea"/>
              </a:rPr>
              <a:t>What is another way to split the array to make it easier to work out 6 x 8 ?</a:t>
            </a:r>
          </a:p>
          <a:p>
            <a:pPr marL="0">
              <a:lnSpc>
                <a:spcPct val="120000"/>
              </a:lnSpc>
              <a:spcAft>
                <a:spcPts val="1200"/>
              </a:spcAft>
              <a:buNone/>
            </a:pPr>
            <a:r>
              <a:rPr lang="en-AU" sz="2200" dirty="0">
                <a:solidFill>
                  <a:srgbClr val="171C41"/>
                </a:solidFill>
                <a:ea typeface="+mn-ea"/>
              </a:rPr>
              <a:t>Example: 6 × 8 = </a:t>
            </a:r>
            <a:r>
              <a:rPr lang="en-AU" sz="2200" dirty="0">
                <a:solidFill>
                  <a:srgbClr val="171C41"/>
                </a:solidFill>
              </a:rPr>
              <a:t>(5 × 8) + (1 × 8)</a:t>
            </a:r>
            <a:endParaRPr lang="en-US" sz="2200" dirty="0">
              <a:solidFill>
                <a:srgbClr val="171C41"/>
              </a:solidFill>
            </a:endParaRPr>
          </a:p>
          <a:p>
            <a:pPr marL="0">
              <a:lnSpc>
                <a:spcPct val="120000"/>
              </a:lnSpc>
              <a:spcAft>
                <a:spcPts val="1200"/>
              </a:spcAft>
              <a:buFont typeface="Wingdings" pitchFamily="-109" charset="2"/>
              <a:buNone/>
            </a:pPr>
            <a:endParaRPr lang="en-AU" sz="2200" dirty="0">
              <a:solidFill>
                <a:srgbClr val="171C41"/>
              </a:solidFill>
              <a:ea typeface="+mn-ea"/>
            </a:endParaRPr>
          </a:p>
          <a:p>
            <a:pPr marL="0">
              <a:lnSpc>
                <a:spcPct val="90000"/>
              </a:lnSpc>
              <a:spcAft>
                <a:spcPts val="1200"/>
              </a:spcAft>
              <a:buFont typeface="Wingdings" pitchFamily="-109" charset="2"/>
              <a:buNone/>
            </a:pPr>
            <a:endParaRPr lang="en-AU" sz="2200" dirty="0">
              <a:solidFill>
                <a:srgbClr val="171C41"/>
              </a:solidFill>
              <a:ea typeface="+mn-ea"/>
            </a:endParaRPr>
          </a:p>
          <a:p>
            <a:pPr eaLnBrk="1" hangingPunct="1">
              <a:lnSpc>
                <a:spcPct val="90000"/>
              </a:lnSpc>
              <a:buFont typeface="Wingdings" pitchFamily="-109" charset="2"/>
              <a:buNone/>
            </a:pPr>
            <a:endParaRPr lang="en-AU" sz="1200" dirty="0">
              <a:solidFill>
                <a:schemeClr val="hlink"/>
              </a:solidFill>
              <a:latin typeface="Tahoma" pitchFamily="-109" charset="0"/>
              <a:ea typeface="ＭＳ Ｐゴシック" pitchFamily="-109" charset="-128"/>
              <a:cs typeface="ＭＳ Ｐゴシック" pitchFamily="-109" charset="-128"/>
            </a:endParaRPr>
          </a:p>
          <a:p>
            <a:pPr eaLnBrk="1" hangingPunct="1">
              <a:lnSpc>
                <a:spcPct val="90000"/>
              </a:lnSpc>
              <a:buFont typeface="Wingdings" pitchFamily="-109" charset="2"/>
              <a:buNone/>
            </a:pPr>
            <a:endParaRPr lang="en-AU" sz="900" b="1" dirty="0">
              <a:ea typeface="ＭＳ Ｐゴシック" pitchFamily="-109" charset="-128"/>
              <a:cs typeface="ＭＳ Ｐゴシック" pitchFamily="-109" charset="-128"/>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656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397132" y="284308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5 × 8 = 40</a:t>
            </a:r>
          </a:p>
        </p:txBody>
      </p:sp>
      <p:sp>
        <p:nvSpPr>
          <p:cNvPr id="6" name="TextBox 6"/>
          <p:cNvSpPr txBox="1">
            <a:spLocks noChangeArrowheads="1"/>
          </p:cNvSpPr>
          <p:nvPr/>
        </p:nvSpPr>
        <p:spPr bwMode="auto">
          <a:xfrm>
            <a:off x="3383868" y="3673904"/>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1 × 8 = 8</a:t>
            </a:r>
          </a:p>
        </p:txBody>
      </p:sp>
      <p:cxnSp>
        <p:nvCxnSpPr>
          <p:cNvPr id="7" name="Straight Arrow Connector 6"/>
          <p:cNvCxnSpPr/>
          <p:nvPr/>
        </p:nvCxnSpPr>
        <p:spPr>
          <a:xfrm rot="10800000">
            <a:off x="2627784" y="3788103"/>
            <a:ext cx="4857751" cy="1191"/>
          </a:xfrm>
          <a:prstGeom prst="straightConnector1">
            <a:avLst/>
          </a:prstGeom>
          <a:ln w="57150" cap="flat" cmpd="sng" algn="ctr">
            <a:solidFill>
              <a:srgbClr val="FFFF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42181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sz="half" idx="1"/>
          </p:nvPr>
        </p:nvSpPr>
        <p:spPr>
          <a:xfrm>
            <a:off x="2735796" y="843558"/>
            <a:ext cx="5184576" cy="3382566"/>
          </a:xfrm>
        </p:spPr>
        <p:txBody>
          <a:bodyPr/>
          <a:lstStyle/>
          <a:p>
            <a:pPr marL="0" indent="0">
              <a:spcBef>
                <a:spcPts val="600"/>
              </a:spcBef>
              <a:spcAft>
                <a:spcPts val="600"/>
              </a:spcAft>
              <a:buNone/>
            </a:pPr>
            <a:r>
              <a:rPr lang="en-AU" sz="2200" dirty="0">
                <a:solidFill>
                  <a:srgbClr val="171C41"/>
                </a:solidFill>
                <a:ea typeface="+mn-ea"/>
              </a:rPr>
              <a:t>What is another way to split the array to make it easier to work out 6 x 8 ?</a:t>
            </a:r>
          </a:p>
          <a:p>
            <a:pPr marL="0">
              <a:lnSpc>
                <a:spcPct val="120000"/>
              </a:lnSpc>
              <a:spcBef>
                <a:spcPts val="600"/>
              </a:spcBef>
              <a:spcAft>
                <a:spcPts val="600"/>
              </a:spcAft>
              <a:buFont typeface="Wingdings" pitchFamily="-109" charset="2"/>
              <a:buNone/>
            </a:pPr>
            <a:r>
              <a:rPr lang="en-AU" sz="2200" dirty="0">
                <a:solidFill>
                  <a:srgbClr val="171C41"/>
                </a:solidFill>
                <a:ea typeface="+mn-ea"/>
              </a:rPr>
              <a:t>Example: 6 × 8 =</a:t>
            </a:r>
          </a:p>
          <a:p>
            <a:pPr marL="0">
              <a:lnSpc>
                <a:spcPct val="90000"/>
              </a:lnSpc>
              <a:spcAft>
                <a:spcPts val="1200"/>
              </a:spcAft>
              <a:buFont typeface="Wingdings" pitchFamily="-109" charset="2"/>
              <a:buNone/>
            </a:pPr>
            <a:endParaRPr lang="en-AU" sz="2200" dirty="0">
              <a:solidFill>
                <a:srgbClr val="171C41"/>
              </a:solidFill>
              <a:ea typeface="+mn-ea"/>
            </a:endParaRPr>
          </a:p>
          <a:p>
            <a:pPr marL="0">
              <a:lnSpc>
                <a:spcPct val="90000"/>
              </a:lnSpc>
              <a:spcAft>
                <a:spcPts val="1200"/>
              </a:spcAft>
              <a:buFont typeface="Wingdings" pitchFamily="-109" charset="2"/>
              <a:buNone/>
            </a:pPr>
            <a:endParaRPr lang="en-AU" sz="2200" dirty="0">
              <a:solidFill>
                <a:srgbClr val="171C41"/>
              </a:solidFill>
              <a:ea typeface="+mn-ea"/>
            </a:endParaRPr>
          </a:p>
          <a:p>
            <a:pPr eaLnBrk="1" hangingPunct="1">
              <a:lnSpc>
                <a:spcPct val="90000"/>
              </a:lnSpc>
            </a:pPr>
            <a:endParaRPr lang="en-AU" sz="900" dirty="0">
              <a:ea typeface="ＭＳ Ｐゴシック" pitchFamily="-109" charset="-128"/>
              <a:cs typeface="ＭＳ Ｐゴシック" pitchFamily="-109" charset="-128"/>
            </a:endParaRPr>
          </a:p>
        </p:txBody>
      </p:sp>
      <p:graphicFrame>
        <p:nvGraphicFramePr>
          <p:cNvPr id="4" name="Table 3"/>
          <p:cNvGraphicFramePr>
            <a:graphicFrameLocks noGrp="1"/>
          </p:cNvGraphicFramePr>
          <p:nvPr>
            <p:extLst/>
          </p:nvPr>
        </p:nvGraphicFramePr>
        <p:xfrm>
          <a:off x="2808312" y="2416567"/>
          <a:ext cx="4572000" cy="169164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tblGrid>
              <a:tr h="27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1" i="0" u="none" strike="noStrike" cap="none" normalizeH="0" baseline="0" dirty="0">
                        <a:ln>
                          <a:noFill/>
                        </a:ln>
                        <a:solidFill>
                          <a:srgbClr val="FFFFFF"/>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0"/>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1"/>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2"/>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3"/>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4"/>
                  </a:ext>
                </a:extLst>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008AE8"/>
                        </a:solidFill>
                        <a:effectLst/>
                        <a:latin typeface="Arial" pitchFamily="-112" charset="0"/>
                        <a:ea typeface="ＭＳ Ｐゴシック" pitchFamily="-112" charset="-128"/>
                        <a:cs typeface="ＭＳ Ｐゴシック" pitchFamily="-112"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5E8"/>
                    </a:solidFill>
                  </a:tcPr>
                </a:tc>
                <a:extLst>
                  <a:ext uri="{0D108BD9-81ED-4DB2-BD59-A6C34878D82A}">
                    <a16:rowId xmlns:a16="http://schemas.microsoft.com/office/drawing/2014/main" val="10005"/>
                  </a:ext>
                </a:extLst>
              </a:tr>
            </a:tbl>
          </a:graphicData>
        </a:graphic>
      </p:graphicFrame>
      <p:sp>
        <p:nvSpPr>
          <p:cNvPr id="5" name="TextBox 6"/>
          <p:cNvSpPr txBox="1">
            <a:spLocks noChangeArrowheads="1"/>
          </p:cNvSpPr>
          <p:nvPr/>
        </p:nvSpPr>
        <p:spPr bwMode="auto">
          <a:xfrm>
            <a:off x="3397132" y="2843086"/>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5 × 8 = 40</a:t>
            </a:r>
          </a:p>
        </p:txBody>
      </p:sp>
      <p:sp>
        <p:nvSpPr>
          <p:cNvPr id="6" name="TextBox 6"/>
          <p:cNvSpPr txBox="1">
            <a:spLocks noChangeArrowheads="1"/>
          </p:cNvSpPr>
          <p:nvPr/>
        </p:nvSpPr>
        <p:spPr bwMode="auto">
          <a:xfrm>
            <a:off x="3383868" y="3673904"/>
            <a:ext cx="1660922" cy="507831"/>
          </a:xfrm>
          <a:prstGeom prst="rect">
            <a:avLst/>
          </a:prstGeom>
          <a:noFill/>
          <a:ln w="9525">
            <a:noFill/>
            <a:miter lim="800000"/>
            <a:headEnd/>
            <a:tailEnd/>
          </a:ln>
        </p:spPr>
        <p:txBody>
          <a:bodyPr>
            <a:prstTxWarp prst="textNoShape">
              <a:avLst/>
            </a:prstTxWarp>
            <a:spAutoFit/>
          </a:bodyPr>
          <a:lstStyle/>
          <a:p>
            <a:pPr algn="ctr"/>
            <a:r>
              <a:rPr lang="en-AU" sz="2700" dirty="0">
                <a:solidFill>
                  <a:schemeClr val="bg1"/>
                </a:solidFill>
              </a:rPr>
              <a:t>1 × 8 = 8</a:t>
            </a:r>
          </a:p>
        </p:txBody>
      </p:sp>
      <p:cxnSp>
        <p:nvCxnSpPr>
          <p:cNvPr id="7" name="Straight Arrow Connector 6"/>
          <p:cNvCxnSpPr/>
          <p:nvPr/>
        </p:nvCxnSpPr>
        <p:spPr>
          <a:xfrm rot="10800000">
            <a:off x="2627784" y="3788103"/>
            <a:ext cx="4857751" cy="1191"/>
          </a:xfrm>
          <a:prstGeom prst="straightConnector1">
            <a:avLst/>
          </a:prstGeom>
          <a:ln w="57150" cap="flat" cmpd="sng" algn="ctr">
            <a:solidFill>
              <a:srgbClr val="FFFF00"/>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TextBox 7"/>
          <p:cNvSpPr txBox="1">
            <a:spLocks noChangeArrowheads="1"/>
          </p:cNvSpPr>
          <p:nvPr/>
        </p:nvSpPr>
        <p:spPr bwMode="auto">
          <a:xfrm>
            <a:off x="4686300" y="1602737"/>
            <a:ext cx="3464142" cy="769441"/>
          </a:xfrm>
          <a:prstGeom prst="rect">
            <a:avLst/>
          </a:prstGeom>
          <a:noFill/>
          <a:ln w="9525">
            <a:noFill/>
            <a:miter lim="800000"/>
            <a:headEnd/>
            <a:tailEnd/>
          </a:ln>
        </p:spPr>
        <p:txBody>
          <a:bodyPr wrap="square">
            <a:prstTxWarp prst="textNoShape">
              <a:avLst/>
            </a:prstTxWarp>
            <a:spAutoFit/>
          </a:bodyPr>
          <a:lstStyle/>
          <a:p>
            <a:r>
              <a:rPr lang="en-AU" sz="2200" dirty="0">
                <a:solidFill>
                  <a:srgbClr val="171C41"/>
                </a:solidFill>
                <a:latin typeface="Arial" charset="0"/>
                <a:cs typeface="Arial" charset="0"/>
              </a:rPr>
              <a:t>   (5 × 8) + (1 × 8)</a:t>
            </a:r>
          </a:p>
          <a:p>
            <a:r>
              <a:rPr lang="en-US" sz="2200" dirty="0">
                <a:solidFill>
                  <a:srgbClr val="171C41"/>
                </a:solidFill>
                <a:latin typeface="Arial" charset="0"/>
                <a:cs typeface="Arial" charset="0"/>
              </a:rPr>
              <a:t>=   40     +     8    </a:t>
            </a:r>
          </a:p>
        </p:txBody>
      </p:sp>
    </p:spTree>
    <p:extLst>
      <p:ext uri="{BB962C8B-B14F-4D97-AF65-F5344CB8AC3E}">
        <p14:creationId xmlns:p14="http://schemas.microsoft.com/office/powerpoint/2010/main" val="213928776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p:txBody>
          <a:bodyPr>
            <a:noAutofit/>
          </a:bodyPr>
          <a:lstStyle/>
          <a:p>
            <a:r>
              <a:rPr lang="en-AU" dirty="0">
                <a:solidFill>
                  <a:srgbClr val="171C41"/>
                </a:solidFill>
              </a:rPr>
              <a:t>Distributive property</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a:xfrm>
            <a:off x="1820680" y="1339238"/>
            <a:ext cx="6789202" cy="3581677"/>
          </a:xfrm>
        </p:spPr>
        <p:txBody>
          <a:bodyPr>
            <a:normAutofit/>
          </a:bodyPr>
          <a:lstStyle/>
          <a:p>
            <a:pPr marL="0" indent="0">
              <a:lnSpc>
                <a:spcPct val="100000"/>
              </a:lnSpc>
              <a:spcBef>
                <a:spcPts val="0"/>
              </a:spcBef>
              <a:spcAft>
                <a:spcPts val="600"/>
              </a:spcAft>
              <a:buNone/>
            </a:pPr>
            <a:r>
              <a:rPr lang="en-AU" sz="2200" dirty="0">
                <a:solidFill>
                  <a:srgbClr val="171C41"/>
                </a:solidFill>
              </a:rPr>
              <a:t>The distributive property is also useful for mentally calculating the product of a multi-digit computation.</a:t>
            </a:r>
          </a:p>
          <a:p>
            <a:pPr marL="0" indent="0">
              <a:lnSpc>
                <a:spcPct val="100000"/>
              </a:lnSpc>
              <a:spcBef>
                <a:spcPts val="0"/>
              </a:spcBef>
              <a:spcAft>
                <a:spcPts val="600"/>
              </a:spcAft>
              <a:buNone/>
            </a:pPr>
            <a:endParaRPr lang="en-AU" sz="2200" dirty="0">
              <a:solidFill>
                <a:srgbClr val="171C41"/>
              </a:solidFill>
            </a:endParaRPr>
          </a:p>
          <a:p>
            <a:pPr marL="0" indent="0">
              <a:lnSpc>
                <a:spcPct val="100000"/>
              </a:lnSpc>
              <a:spcBef>
                <a:spcPts val="0"/>
              </a:spcBef>
              <a:spcAft>
                <a:spcPts val="600"/>
              </a:spcAft>
              <a:buNone/>
            </a:pPr>
            <a:r>
              <a:rPr lang="en-AU" sz="2200" dirty="0">
                <a:solidFill>
                  <a:srgbClr val="171C41"/>
                </a:solidFill>
              </a:rPr>
              <a:t>For example:</a:t>
            </a:r>
          </a:p>
          <a:p>
            <a:pPr marL="0" indent="0">
              <a:lnSpc>
                <a:spcPct val="100000"/>
              </a:lnSpc>
              <a:spcBef>
                <a:spcPts val="0"/>
              </a:spcBef>
              <a:spcAft>
                <a:spcPts val="600"/>
              </a:spcAft>
              <a:buNone/>
            </a:pPr>
            <a:r>
              <a:rPr lang="en-AU" sz="2200" dirty="0">
                <a:solidFill>
                  <a:srgbClr val="171C41"/>
                </a:solidFill>
              </a:rPr>
              <a:t>	8 x 16 can be thought of as (8 x 10) + (8 x 6)</a:t>
            </a:r>
          </a:p>
          <a:p>
            <a:pPr marL="0" indent="0">
              <a:lnSpc>
                <a:spcPct val="100000"/>
              </a:lnSpc>
              <a:spcBef>
                <a:spcPts val="0"/>
              </a:spcBef>
              <a:spcAft>
                <a:spcPts val="600"/>
              </a:spcAft>
              <a:buNone/>
            </a:pPr>
            <a:endParaRPr lang="en-AU" sz="2200" dirty="0">
              <a:solidFill>
                <a:srgbClr val="171C41"/>
              </a:solidFill>
            </a:endParaRPr>
          </a:p>
        </p:txBody>
      </p:sp>
      <p:pic>
        <p:nvPicPr>
          <p:cNvPr id="4" name="Picture 3">
            <a:extLst>
              <a:ext uri="{FF2B5EF4-FFF2-40B4-BE49-F238E27FC236}">
                <a16:creationId xmlns:a16="http://schemas.microsoft.com/office/drawing/2014/main" id="{76CCEC3A-55F2-434C-B452-25C03FCF5FEC}"/>
              </a:ext>
            </a:extLst>
          </p:cNvPr>
          <p:cNvPicPr>
            <a:picLocks noChangeAspect="1"/>
          </p:cNvPicPr>
          <p:nvPr/>
        </p:nvPicPr>
        <p:blipFill>
          <a:blip r:embed="rId3"/>
          <a:stretch>
            <a:fillRect/>
          </a:stretch>
        </p:blipFill>
        <p:spPr>
          <a:xfrm>
            <a:off x="8079530" y="340494"/>
            <a:ext cx="530352" cy="536448"/>
          </a:xfrm>
          <a:prstGeom prst="rect">
            <a:avLst/>
          </a:prstGeom>
        </p:spPr>
      </p:pic>
    </p:spTree>
    <p:extLst>
      <p:ext uri="{BB962C8B-B14F-4D97-AF65-F5344CB8AC3E}">
        <p14:creationId xmlns:p14="http://schemas.microsoft.com/office/powerpoint/2010/main" val="825360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p:txBody>
          <a:bodyPr>
            <a:noAutofit/>
          </a:bodyPr>
          <a:lstStyle/>
          <a:p>
            <a:r>
              <a:rPr lang="en-AU" dirty="0">
                <a:solidFill>
                  <a:srgbClr val="171C41"/>
                </a:solidFill>
              </a:rPr>
              <a:t>Inverse operations</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a:xfrm>
            <a:off x="1820680" y="1339238"/>
            <a:ext cx="6789202" cy="3581677"/>
          </a:xfrm>
        </p:spPr>
        <p:txBody>
          <a:bodyPr>
            <a:normAutofit lnSpcReduction="10000"/>
          </a:bodyPr>
          <a:lstStyle/>
          <a:p>
            <a:pPr marL="0" indent="0">
              <a:lnSpc>
                <a:spcPct val="100000"/>
              </a:lnSpc>
              <a:spcBef>
                <a:spcPts val="0"/>
              </a:spcBef>
              <a:spcAft>
                <a:spcPts val="600"/>
              </a:spcAft>
              <a:buNone/>
            </a:pPr>
            <a:r>
              <a:rPr lang="en-AU" sz="2200" dirty="0">
                <a:solidFill>
                  <a:srgbClr val="171C41"/>
                </a:solidFill>
              </a:rPr>
              <a:t>Recognising the inverse relationships between the operations equips students with greater flexibility in working with numbers than if the facts are learned in isolation.</a:t>
            </a:r>
          </a:p>
          <a:p>
            <a:pPr marL="0" indent="0">
              <a:lnSpc>
                <a:spcPct val="100000"/>
              </a:lnSpc>
              <a:spcBef>
                <a:spcPts val="0"/>
              </a:spcBef>
              <a:spcAft>
                <a:spcPts val="600"/>
              </a:spcAft>
              <a:buNone/>
            </a:pPr>
            <a:r>
              <a:rPr lang="en-AU" sz="2200" dirty="0">
                <a:solidFill>
                  <a:srgbClr val="171C41"/>
                </a:solidFill>
              </a:rPr>
              <a:t>For example:</a:t>
            </a:r>
          </a:p>
          <a:p>
            <a:pPr marL="0" indent="0">
              <a:buNone/>
            </a:pPr>
            <a:r>
              <a:rPr lang="en-AU" sz="2200" dirty="0">
                <a:solidFill>
                  <a:srgbClr val="171C41"/>
                </a:solidFill>
              </a:rPr>
              <a:t>Students should recognise that for a fact such as </a:t>
            </a:r>
            <a:br>
              <a:rPr lang="en-AU" sz="2200" dirty="0">
                <a:solidFill>
                  <a:srgbClr val="171C41"/>
                </a:solidFill>
              </a:rPr>
            </a:br>
            <a:r>
              <a:rPr lang="en-AU" sz="2200" dirty="0">
                <a:solidFill>
                  <a:srgbClr val="171C41"/>
                </a:solidFill>
              </a:rPr>
              <a:t>3 + 4 = 7 there are three other facts:</a:t>
            </a:r>
          </a:p>
          <a:p>
            <a:pPr marL="0" indent="0">
              <a:buNone/>
            </a:pPr>
            <a:br>
              <a:rPr lang="en-AU" sz="2200" dirty="0">
                <a:solidFill>
                  <a:srgbClr val="171C41"/>
                </a:solidFill>
              </a:rPr>
            </a:br>
            <a:r>
              <a:rPr lang="en-AU" sz="2200" dirty="0">
                <a:solidFill>
                  <a:srgbClr val="171C41"/>
                </a:solidFill>
              </a:rPr>
              <a:t>4 + 3 = 7</a:t>
            </a:r>
            <a:br>
              <a:rPr lang="en-AU" sz="2200" dirty="0">
                <a:solidFill>
                  <a:srgbClr val="171C41"/>
                </a:solidFill>
              </a:rPr>
            </a:br>
            <a:r>
              <a:rPr lang="en-AU" sz="2200" dirty="0">
                <a:solidFill>
                  <a:srgbClr val="171C41"/>
                </a:solidFill>
              </a:rPr>
              <a:t>7 − 3 = 4</a:t>
            </a:r>
            <a:br>
              <a:rPr lang="en-AU" sz="2200" dirty="0">
                <a:solidFill>
                  <a:srgbClr val="171C41"/>
                </a:solidFill>
              </a:rPr>
            </a:br>
            <a:r>
              <a:rPr lang="en-AU" sz="2200" dirty="0">
                <a:solidFill>
                  <a:srgbClr val="171C41"/>
                </a:solidFill>
              </a:rPr>
              <a:t>7 − 4 = 3.</a:t>
            </a:r>
          </a:p>
          <a:p>
            <a:pPr marL="0" indent="0">
              <a:lnSpc>
                <a:spcPct val="100000"/>
              </a:lnSpc>
              <a:spcBef>
                <a:spcPts val="0"/>
              </a:spcBef>
              <a:spcAft>
                <a:spcPts val="600"/>
              </a:spcAft>
              <a:buNone/>
            </a:pPr>
            <a:endParaRPr lang="en-AU" sz="2200" dirty="0">
              <a:solidFill>
                <a:srgbClr val="171C41"/>
              </a:solidFill>
            </a:endParaRPr>
          </a:p>
        </p:txBody>
      </p:sp>
    </p:spTree>
    <p:extLst>
      <p:ext uri="{BB962C8B-B14F-4D97-AF65-F5344CB8AC3E}">
        <p14:creationId xmlns:p14="http://schemas.microsoft.com/office/powerpoint/2010/main" val="3901033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p:txBody>
          <a:bodyPr>
            <a:noAutofit/>
          </a:bodyPr>
          <a:lstStyle/>
          <a:p>
            <a:r>
              <a:rPr lang="en-AU" dirty="0">
                <a:solidFill>
                  <a:srgbClr val="171C41"/>
                </a:solidFill>
              </a:rPr>
              <a:t>Inverse operations: addition</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a:xfrm>
            <a:off x="1820680" y="1339238"/>
            <a:ext cx="6789202" cy="3581677"/>
          </a:xfrm>
        </p:spPr>
        <p:txBody>
          <a:bodyPr>
            <a:normAutofit/>
          </a:bodyPr>
          <a:lstStyle/>
          <a:p>
            <a:pPr marL="0" indent="0">
              <a:lnSpc>
                <a:spcPct val="100000"/>
              </a:lnSpc>
              <a:spcBef>
                <a:spcPts val="0"/>
              </a:spcBef>
              <a:spcAft>
                <a:spcPts val="600"/>
              </a:spcAft>
              <a:buNone/>
            </a:pPr>
            <a:r>
              <a:rPr lang="en-AU" sz="2200" dirty="0">
                <a:solidFill>
                  <a:srgbClr val="171C41"/>
                </a:solidFill>
              </a:rPr>
              <a:t>Knowing this relationship can assist students to think 'addition' when presented with a situation such as </a:t>
            </a:r>
            <a:br>
              <a:rPr lang="en-AU" sz="2200" dirty="0">
                <a:solidFill>
                  <a:srgbClr val="171C41"/>
                </a:solidFill>
              </a:rPr>
            </a:br>
            <a:r>
              <a:rPr lang="en-AU" sz="2200" dirty="0">
                <a:solidFill>
                  <a:srgbClr val="171C41"/>
                </a:solidFill>
              </a:rPr>
              <a:t>15 – 6 = ? which can be thought of as ? + 6 = 15.</a:t>
            </a:r>
          </a:p>
          <a:p>
            <a:pPr marL="0" indent="0">
              <a:lnSpc>
                <a:spcPct val="100000"/>
              </a:lnSpc>
              <a:spcBef>
                <a:spcPts val="0"/>
              </a:spcBef>
              <a:spcAft>
                <a:spcPts val="600"/>
              </a:spcAft>
              <a:buNone/>
            </a:pPr>
            <a:endParaRPr lang="en-AU" sz="2200" dirty="0">
              <a:solidFill>
                <a:srgbClr val="171C41"/>
              </a:solidFill>
            </a:endParaRPr>
          </a:p>
          <a:p>
            <a:pPr marL="0" indent="0">
              <a:lnSpc>
                <a:spcPct val="100000"/>
              </a:lnSpc>
              <a:spcBef>
                <a:spcPts val="0"/>
              </a:spcBef>
              <a:spcAft>
                <a:spcPts val="600"/>
              </a:spcAft>
              <a:buNone/>
            </a:pPr>
            <a:r>
              <a:rPr lang="en-AU" sz="2200" dirty="0">
                <a:solidFill>
                  <a:srgbClr val="171C41"/>
                </a:solidFill>
              </a:rPr>
              <a:t>Knowing such relationships can also assist with addition and subtraction of multi-digit numbers.</a:t>
            </a:r>
          </a:p>
        </p:txBody>
      </p:sp>
    </p:spTree>
    <p:extLst>
      <p:ext uri="{BB962C8B-B14F-4D97-AF65-F5344CB8AC3E}">
        <p14:creationId xmlns:p14="http://schemas.microsoft.com/office/powerpoint/2010/main" val="182506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a:xfrm>
            <a:off x="1258548" y="333805"/>
            <a:ext cx="7020037" cy="945000"/>
          </a:xfrm>
        </p:spPr>
        <p:txBody>
          <a:bodyPr>
            <a:noAutofit/>
          </a:bodyPr>
          <a:lstStyle/>
          <a:p>
            <a:r>
              <a:rPr lang="en-AU" dirty="0">
                <a:solidFill>
                  <a:srgbClr val="171C41"/>
                </a:solidFill>
              </a:rPr>
              <a:t>Inverse operations: multiplication</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a:xfrm>
            <a:off x="1820680" y="1339238"/>
            <a:ext cx="6789202" cy="3581677"/>
          </a:xfrm>
        </p:spPr>
        <p:txBody>
          <a:bodyPr>
            <a:normAutofit/>
          </a:bodyPr>
          <a:lstStyle/>
          <a:p>
            <a:pPr marL="0" indent="0">
              <a:buNone/>
            </a:pPr>
            <a:r>
              <a:rPr lang="en-AU" sz="2200" dirty="0">
                <a:solidFill>
                  <a:srgbClr val="171C41"/>
                </a:solidFill>
              </a:rPr>
              <a:t>The same thinking applies to multiplication and division.</a:t>
            </a:r>
          </a:p>
          <a:p>
            <a:pPr marL="0" indent="0">
              <a:buNone/>
            </a:pPr>
            <a:r>
              <a:rPr lang="en-AU" sz="2200" dirty="0">
                <a:solidFill>
                  <a:srgbClr val="171C41"/>
                </a:solidFill>
              </a:rPr>
              <a:t>For example, the numbers 4, 5 and 20 have four related facts: 4 × 5 = 20, 5 × 4 = 20, 20 ÷ 5 = 4 and 20 ÷ 4 = 5.</a:t>
            </a:r>
          </a:p>
          <a:p>
            <a:pPr marL="0" indent="0">
              <a:buNone/>
            </a:pPr>
            <a:r>
              <a:rPr lang="en-AU" sz="2200" dirty="0">
                <a:solidFill>
                  <a:srgbClr val="171C41"/>
                </a:solidFill>
              </a:rPr>
              <a:t>Knowing inverse relationships can assist students: 48 ÷ 6 = ? can be thought of as 6 × ? = 48 or ? × 6 = 48.</a:t>
            </a:r>
          </a:p>
          <a:p>
            <a:pPr marL="0" indent="0">
              <a:buNone/>
            </a:pPr>
            <a:r>
              <a:rPr lang="en-AU" sz="2200" dirty="0">
                <a:solidFill>
                  <a:srgbClr val="171C41"/>
                </a:solidFill>
              </a:rPr>
              <a:t>Rectangular arrays are a useful tool to assist students to see these relationships.</a:t>
            </a:r>
          </a:p>
        </p:txBody>
      </p:sp>
    </p:spTree>
    <p:extLst>
      <p:ext uri="{BB962C8B-B14F-4D97-AF65-F5344CB8AC3E}">
        <p14:creationId xmlns:p14="http://schemas.microsoft.com/office/powerpoint/2010/main" val="1632877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a:bodyPr>
          <a:lstStyle/>
          <a:p>
            <a:r>
              <a:rPr lang="en-AU" sz="3000" dirty="0">
                <a:solidFill>
                  <a:srgbClr val="171C41"/>
                </a:solidFill>
              </a:rPr>
              <a:t>Discussion: Generalising</a:t>
            </a:r>
          </a:p>
        </p:txBody>
      </p:sp>
      <p:sp>
        <p:nvSpPr>
          <p:cNvPr id="3" name="Content Placeholder 2"/>
          <p:cNvSpPr>
            <a:spLocks noGrp="1"/>
          </p:cNvSpPr>
          <p:nvPr>
            <p:ph idx="1"/>
          </p:nvPr>
        </p:nvSpPr>
        <p:spPr>
          <a:xfrm>
            <a:off x="2161935" y="1358646"/>
            <a:ext cx="5316552" cy="2462240"/>
          </a:xfrm>
        </p:spPr>
        <p:txBody>
          <a:bodyPr>
            <a:normAutofit/>
          </a:bodyPr>
          <a:lstStyle/>
          <a:p>
            <a:pPr marL="0" indent="0">
              <a:lnSpc>
                <a:spcPct val="100000"/>
              </a:lnSpc>
              <a:buNone/>
            </a:pPr>
            <a:r>
              <a:rPr lang="en-AU" sz="2200" dirty="0">
                <a:solidFill>
                  <a:srgbClr val="171C41"/>
                </a:solidFill>
              </a:rPr>
              <a:t>Discuss other examples that participants have observed in their classrooms, where the recognition of patterns and relationships has resulted in the development of known facts by association by their students.</a:t>
            </a:r>
          </a:p>
        </p:txBody>
      </p:sp>
      <p:pic>
        <p:nvPicPr>
          <p:cNvPr id="6" name="Picture 5">
            <a:extLst>
              <a:ext uri="{FF2B5EF4-FFF2-40B4-BE49-F238E27FC236}">
                <a16:creationId xmlns:a16="http://schemas.microsoft.com/office/drawing/2014/main" id="{7DE44951-087E-4E8C-A0A4-3F4BE87CB684}"/>
              </a:ext>
            </a:extLst>
          </p:cNvPr>
          <p:cNvPicPr>
            <a:picLocks noChangeAspect="1"/>
          </p:cNvPicPr>
          <p:nvPr/>
        </p:nvPicPr>
        <p:blipFill>
          <a:blip r:embed="rId3"/>
          <a:stretch>
            <a:fillRect/>
          </a:stretch>
        </p:blipFill>
        <p:spPr>
          <a:xfrm>
            <a:off x="8208963" y="429705"/>
            <a:ext cx="518160" cy="521208"/>
          </a:xfrm>
          <a:prstGeom prst="rect">
            <a:avLst/>
          </a:prstGeom>
        </p:spPr>
      </p:pic>
    </p:spTree>
    <p:extLst>
      <p:ext uri="{BB962C8B-B14F-4D97-AF65-F5344CB8AC3E}">
        <p14:creationId xmlns:p14="http://schemas.microsoft.com/office/powerpoint/2010/main" val="3315246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p:txBody>
          <a:bodyPr>
            <a:noAutofit/>
          </a:bodyPr>
          <a:lstStyle/>
          <a:p>
            <a:r>
              <a:rPr lang="en-AU" dirty="0">
                <a:solidFill>
                  <a:srgbClr val="171C41"/>
                </a:solidFill>
              </a:rPr>
              <a:t>Pattern and structure</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a:xfrm>
            <a:off x="1820680" y="1339238"/>
            <a:ext cx="6789202" cy="3581677"/>
          </a:xfrm>
        </p:spPr>
        <p:txBody>
          <a:bodyPr>
            <a:normAutofit/>
          </a:bodyPr>
          <a:lstStyle/>
          <a:p>
            <a:pPr marL="0" indent="0">
              <a:lnSpc>
                <a:spcPct val="100000"/>
              </a:lnSpc>
              <a:spcBef>
                <a:spcPts val="0"/>
              </a:spcBef>
              <a:spcAft>
                <a:spcPts val="600"/>
              </a:spcAft>
              <a:buNone/>
            </a:pPr>
            <a:r>
              <a:rPr lang="en-AU" sz="2200" dirty="0">
                <a:solidFill>
                  <a:srgbClr val="171C41"/>
                </a:solidFill>
              </a:rPr>
              <a:t>Pattern is a regularity or consistency.</a:t>
            </a:r>
          </a:p>
          <a:p>
            <a:pPr marL="0" indent="0">
              <a:lnSpc>
                <a:spcPct val="100000"/>
              </a:lnSpc>
              <a:spcBef>
                <a:spcPts val="0"/>
              </a:spcBef>
              <a:spcAft>
                <a:spcPts val="600"/>
              </a:spcAft>
              <a:buNone/>
            </a:pPr>
            <a:r>
              <a:rPr lang="en-AU" sz="2200" dirty="0">
                <a:solidFill>
                  <a:srgbClr val="171C41"/>
                </a:solidFill>
              </a:rPr>
              <a:t>Students who detect patterns see both </a:t>
            </a:r>
            <a:r>
              <a:rPr lang="en-AU" sz="2200" b="1" dirty="0">
                <a:solidFill>
                  <a:srgbClr val="171C41"/>
                </a:solidFill>
              </a:rPr>
              <a:t>similarity</a:t>
            </a:r>
            <a:r>
              <a:rPr lang="en-AU" sz="2200" dirty="0">
                <a:solidFill>
                  <a:srgbClr val="171C41"/>
                </a:solidFill>
              </a:rPr>
              <a:t> and </a:t>
            </a:r>
            <a:r>
              <a:rPr lang="en-AU" sz="2200" b="1" dirty="0">
                <a:solidFill>
                  <a:srgbClr val="171C41"/>
                </a:solidFill>
              </a:rPr>
              <a:t>difference</a:t>
            </a:r>
            <a:r>
              <a:rPr lang="en-AU" sz="2200" dirty="0">
                <a:solidFill>
                  <a:srgbClr val="171C41"/>
                </a:solidFill>
              </a:rPr>
              <a:t> in situations.</a:t>
            </a:r>
          </a:p>
          <a:p>
            <a:pPr marL="0" indent="0">
              <a:lnSpc>
                <a:spcPct val="100000"/>
              </a:lnSpc>
              <a:spcBef>
                <a:spcPts val="0"/>
              </a:spcBef>
              <a:spcAft>
                <a:spcPts val="600"/>
              </a:spcAft>
              <a:buNone/>
            </a:pPr>
            <a:endParaRPr lang="en-AU" sz="2200" dirty="0">
              <a:solidFill>
                <a:srgbClr val="171C41"/>
              </a:solidFill>
            </a:endParaRPr>
          </a:p>
          <a:p>
            <a:pPr marL="0" indent="0">
              <a:lnSpc>
                <a:spcPct val="100000"/>
              </a:lnSpc>
              <a:spcBef>
                <a:spcPts val="0"/>
              </a:spcBef>
              <a:spcAft>
                <a:spcPts val="600"/>
              </a:spcAft>
              <a:buNone/>
            </a:pPr>
            <a:r>
              <a:rPr lang="en-AU" sz="2200" dirty="0">
                <a:solidFill>
                  <a:srgbClr val="171C41"/>
                </a:solidFill>
              </a:rPr>
              <a:t>Structure is the way the pattern is organised.</a:t>
            </a:r>
          </a:p>
          <a:p>
            <a:pPr marL="0" indent="0">
              <a:lnSpc>
                <a:spcPct val="100000"/>
              </a:lnSpc>
              <a:spcBef>
                <a:spcPts val="0"/>
              </a:spcBef>
              <a:spcAft>
                <a:spcPts val="600"/>
              </a:spcAft>
              <a:buNone/>
            </a:pPr>
            <a:r>
              <a:rPr lang="en-AU" sz="2200" dirty="0">
                <a:solidFill>
                  <a:srgbClr val="171C41"/>
                </a:solidFill>
              </a:rPr>
              <a:t>There are structured connections in mental computation:</a:t>
            </a:r>
          </a:p>
          <a:p>
            <a:pPr marL="0" indent="0">
              <a:lnSpc>
                <a:spcPct val="100000"/>
              </a:lnSpc>
              <a:spcBef>
                <a:spcPts val="0"/>
              </a:spcBef>
              <a:spcAft>
                <a:spcPts val="600"/>
              </a:spcAft>
              <a:buNone/>
            </a:pPr>
            <a:r>
              <a:rPr lang="en-AU" sz="2200" dirty="0">
                <a:solidFill>
                  <a:srgbClr val="171C41"/>
                </a:solidFill>
              </a:rPr>
              <a:t>Addition and subtraction, multiplication and division.</a:t>
            </a:r>
          </a:p>
        </p:txBody>
      </p:sp>
    </p:spTree>
    <p:extLst>
      <p:ext uri="{BB962C8B-B14F-4D97-AF65-F5344CB8AC3E}">
        <p14:creationId xmlns:p14="http://schemas.microsoft.com/office/powerpoint/2010/main" val="4247893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8FCE-D04D-42B5-8C0C-33EA45E0D825}"/>
              </a:ext>
            </a:extLst>
          </p:cNvPr>
          <p:cNvSpPr>
            <a:spLocks noGrp="1"/>
          </p:cNvSpPr>
          <p:nvPr>
            <p:ph type="title"/>
          </p:nvPr>
        </p:nvSpPr>
        <p:spPr/>
        <p:txBody>
          <a:bodyPr>
            <a:noAutofit/>
          </a:bodyPr>
          <a:lstStyle/>
          <a:p>
            <a:r>
              <a:rPr lang="en-AU" dirty="0">
                <a:solidFill>
                  <a:srgbClr val="171C41"/>
                </a:solidFill>
              </a:rPr>
              <a:t>Pattern and structure</a:t>
            </a:r>
          </a:p>
        </p:txBody>
      </p:sp>
      <p:sp>
        <p:nvSpPr>
          <p:cNvPr id="3" name="Content Placeholder 2">
            <a:extLst>
              <a:ext uri="{FF2B5EF4-FFF2-40B4-BE49-F238E27FC236}">
                <a16:creationId xmlns:a16="http://schemas.microsoft.com/office/drawing/2014/main" id="{9292E5AF-4946-4A2F-A7B9-57B1ACCB62E5}"/>
              </a:ext>
            </a:extLst>
          </p:cNvPr>
          <p:cNvSpPr>
            <a:spLocks noGrp="1"/>
          </p:cNvSpPr>
          <p:nvPr>
            <p:ph idx="1"/>
          </p:nvPr>
        </p:nvSpPr>
        <p:spPr>
          <a:xfrm>
            <a:off x="1820680" y="1339238"/>
            <a:ext cx="6789202" cy="3581677"/>
          </a:xfrm>
        </p:spPr>
        <p:txBody>
          <a:bodyPr>
            <a:normAutofit/>
          </a:bodyPr>
          <a:lstStyle/>
          <a:p>
            <a:pPr marL="0" indent="0">
              <a:lnSpc>
                <a:spcPct val="100000"/>
              </a:lnSpc>
              <a:spcBef>
                <a:spcPts val="0"/>
              </a:spcBef>
              <a:spcAft>
                <a:spcPts val="600"/>
              </a:spcAft>
              <a:buNone/>
            </a:pPr>
            <a:r>
              <a:rPr lang="en-AU" sz="2200" dirty="0">
                <a:solidFill>
                  <a:srgbClr val="171C41"/>
                </a:solidFill>
              </a:rPr>
              <a:t>Example:</a:t>
            </a:r>
          </a:p>
          <a:p>
            <a:pPr marL="0" indent="0">
              <a:lnSpc>
                <a:spcPct val="100000"/>
              </a:lnSpc>
              <a:spcBef>
                <a:spcPts val="0"/>
              </a:spcBef>
              <a:spcAft>
                <a:spcPts val="600"/>
              </a:spcAft>
              <a:buNone/>
            </a:pPr>
            <a:r>
              <a:rPr lang="en-AU" sz="2200" dirty="0">
                <a:solidFill>
                  <a:srgbClr val="171C41"/>
                </a:solidFill>
              </a:rPr>
              <a:t>A situation involving equal sharing among three people – equal sharing is a pattern.</a:t>
            </a:r>
          </a:p>
          <a:p>
            <a:pPr marL="0" indent="0">
              <a:lnSpc>
                <a:spcPct val="100000"/>
              </a:lnSpc>
              <a:spcBef>
                <a:spcPts val="0"/>
              </a:spcBef>
              <a:spcAft>
                <a:spcPts val="600"/>
              </a:spcAft>
              <a:buNone/>
            </a:pPr>
            <a:r>
              <a:rPr lang="en-AU" sz="2200" dirty="0">
                <a:solidFill>
                  <a:srgbClr val="171C41"/>
                </a:solidFill>
              </a:rPr>
              <a:t>Anticipating the results of a sharing by asking “How many threes are in…?”</a:t>
            </a:r>
          </a:p>
          <a:p>
            <a:pPr marL="0" indent="0">
              <a:lnSpc>
                <a:spcPct val="100000"/>
              </a:lnSpc>
              <a:spcBef>
                <a:spcPts val="0"/>
              </a:spcBef>
              <a:spcAft>
                <a:spcPts val="600"/>
              </a:spcAft>
              <a:buNone/>
            </a:pPr>
            <a:r>
              <a:rPr lang="en-AU" sz="2200" dirty="0">
                <a:solidFill>
                  <a:srgbClr val="171C41"/>
                </a:solidFill>
              </a:rPr>
              <a:t>This structure is the connection between:</a:t>
            </a:r>
          </a:p>
          <a:p>
            <a:pPr>
              <a:lnSpc>
                <a:spcPct val="100000"/>
              </a:lnSpc>
              <a:spcBef>
                <a:spcPts val="0"/>
              </a:spcBef>
              <a:spcAft>
                <a:spcPts val="600"/>
              </a:spcAft>
            </a:pPr>
            <a:r>
              <a:rPr lang="en-AU" sz="2200" dirty="0">
                <a:solidFill>
                  <a:srgbClr val="171C41"/>
                </a:solidFill>
              </a:rPr>
              <a:t>Sharing (partitive) and</a:t>
            </a:r>
          </a:p>
          <a:p>
            <a:pPr>
              <a:lnSpc>
                <a:spcPct val="100000"/>
              </a:lnSpc>
              <a:spcBef>
                <a:spcPts val="0"/>
              </a:spcBef>
              <a:spcAft>
                <a:spcPts val="600"/>
              </a:spcAft>
            </a:pPr>
            <a:r>
              <a:rPr lang="en-AU" sz="2200" dirty="0">
                <a:solidFill>
                  <a:srgbClr val="171C41"/>
                </a:solidFill>
              </a:rPr>
              <a:t>Measuring (</a:t>
            </a:r>
            <a:r>
              <a:rPr lang="en-AU" sz="2200" dirty="0" err="1">
                <a:solidFill>
                  <a:srgbClr val="171C41"/>
                </a:solidFill>
              </a:rPr>
              <a:t>quotitive</a:t>
            </a:r>
            <a:r>
              <a:rPr lang="en-AU" sz="2200" dirty="0">
                <a:solidFill>
                  <a:srgbClr val="171C41"/>
                </a:solidFill>
              </a:rPr>
              <a:t>).</a:t>
            </a:r>
          </a:p>
        </p:txBody>
      </p:sp>
    </p:spTree>
    <p:extLst>
      <p:ext uri="{BB962C8B-B14F-4D97-AF65-F5344CB8AC3E}">
        <p14:creationId xmlns:p14="http://schemas.microsoft.com/office/powerpoint/2010/main" val="9045652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133" y="348519"/>
            <a:ext cx="6615000" cy="945000"/>
          </a:xfrm>
        </p:spPr>
        <p:txBody>
          <a:bodyPr>
            <a:normAutofit/>
          </a:bodyPr>
          <a:lstStyle/>
          <a:p>
            <a:r>
              <a:rPr lang="en-AU" sz="3000" dirty="0">
                <a:solidFill>
                  <a:srgbClr val="171C41"/>
                </a:solidFill>
              </a:rPr>
              <a:t>Pattern and structure</a:t>
            </a:r>
          </a:p>
        </p:txBody>
      </p:sp>
      <p:sp>
        <p:nvSpPr>
          <p:cNvPr id="3" name="Content Placeholder 2"/>
          <p:cNvSpPr>
            <a:spLocks noGrp="1"/>
          </p:cNvSpPr>
          <p:nvPr>
            <p:ph idx="1"/>
          </p:nvPr>
        </p:nvSpPr>
        <p:spPr>
          <a:xfrm>
            <a:off x="1481178" y="1366671"/>
            <a:ext cx="6492956" cy="3375000"/>
          </a:xfrm>
        </p:spPr>
        <p:txBody>
          <a:bodyPr>
            <a:normAutofit/>
          </a:bodyPr>
          <a:lstStyle/>
          <a:p>
            <a:pPr marL="0" indent="0">
              <a:lnSpc>
                <a:spcPct val="100000"/>
              </a:lnSpc>
              <a:buNone/>
            </a:pPr>
            <a:r>
              <a:rPr lang="en-AU" sz="2200" dirty="0">
                <a:solidFill>
                  <a:srgbClr val="171C41"/>
                </a:solidFill>
              </a:rPr>
              <a:t>Examples of structured connections:</a:t>
            </a:r>
          </a:p>
          <a:p>
            <a:pPr marL="0" indent="0">
              <a:lnSpc>
                <a:spcPct val="100000"/>
              </a:lnSpc>
              <a:buNone/>
            </a:pPr>
            <a:r>
              <a:rPr lang="en-AU" sz="2200" dirty="0">
                <a:solidFill>
                  <a:srgbClr val="171C41"/>
                </a:solidFill>
              </a:rPr>
              <a:t>The commutative property can be generalised by noticing patterns in addends and factors </a:t>
            </a:r>
            <a:br>
              <a:rPr lang="en-AU" sz="2200" dirty="0">
                <a:solidFill>
                  <a:srgbClr val="171C41"/>
                </a:solidFill>
              </a:rPr>
            </a:br>
            <a:r>
              <a:rPr lang="en-AU" sz="2200" dirty="0">
                <a:solidFill>
                  <a:srgbClr val="171C41"/>
                </a:solidFill>
              </a:rPr>
              <a:t>(e.g. 3 x 8 = 8 x 3)</a:t>
            </a:r>
          </a:p>
          <a:p>
            <a:pPr marL="0" indent="0">
              <a:lnSpc>
                <a:spcPct val="100000"/>
              </a:lnSpc>
              <a:buNone/>
            </a:pPr>
            <a:r>
              <a:rPr lang="en-AU" sz="2200" dirty="0">
                <a:solidFill>
                  <a:srgbClr val="171C41"/>
                </a:solidFill>
              </a:rPr>
              <a:t>Multiplication and division are inverse operations, i.e. one undoes the other. Students apply this property when they check their division calculations by multiplication.</a:t>
            </a:r>
          </a:p>
        </p:txBody>
      </p:sp>
    </p:spTree>
    <p:extLst>
      <p:ext uri="{BB962C8B-B14F-4D97-AF65-F5344CB8AC3E}">
        <p14:creationId xmlns:p14="http://schemas.microsoft.com/office/powerpoint/2010/main" val="3292713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133" y="348519"/>
            <a:ext cx="6615000" cy="945000"/>
          </a:xfrm>
        </p:spPr>
        <p:txBody>
          <a:bodyPr>
            <a:normAutofit/>
          </a:bodyPr>
          <a:lstStyle/>
          <a:p>
            <a:r>
              <a:rPr lang="en-AU" sz="3000" dirty="0">
                <a:solidFill>
                  <a:srgbClr val="171C41"/>
                </a:solidFill>
              </a:rPr>
              <a:t>Further links to patterns</a:t>
            </a:r>
          </a:p>
        </p:txBody>
      </p:sp>
      <p:sp>
        <p:nvSpPr>
          <p:cNvPr id="3" name="Content Placeholder 2"/>
          <p:cNvSpPr>
            <a:spLocks noGrp="1"/>
          </p:cNvSpPr>
          <p:nvPr>
            <p:ph idx="1"/>
          </p:nvPr>
        </p:nvSpPr>
        <p:spPr>
          <a:xfrm>
            <a:off x="2117520" y="1366671"/>
            <a:ext cx="5856613" cy="3375000"/>
          </a:xfrm>
        </p:spPr>
        <p:txBody>
          <a:bodyPr>
            <a:normAutofit/>
          </a:bodyPr>
          <a:lstStyle/>
          <a:p>
            <a:pPr marL="0" indent="0">
              <a:lnSpc>
                <a:spcPct val="100000"/>
              </a:lnSpc>
              <a:buNone/>
            </a:pPr>
            <a:r>
              <a:rPr lang="en-AU" sz="2200" dirty="0">
                <a:solidFill>
                  <a:srgbClr val="171C41"/>
                </a:solidFill>
              </a:rPr>
              <a:t>Further links to, information about and resources around patterns can be found in </a:t>
            </a:r>
            <a:br>
              <a:rPr lang="en-AU" sz="2200" dirty="0">
                <a:solidFill>
                  <a:srgbClr val="171C41"/>
                </a:solidFill>
              </a:rPr>
            </a:br>
            <a:r>
              <a:rPr lang="en-AU" sz="2200" dirty="0">
                <a:solidFill>
                  <a:srgbClr val="171C41"/>
                </a:solidFill>
              </a:rPr>
              <a:t>the </a:t>
            </a:r>
            <a:r>
              <a:rPr lang="en-AU" sz="2200" i="1" dirty="0">
                <a:solidFill>
                  <a:srgbClr val="171C41"/>
                </a:solidFill>
              </a:rPr>
              <a:t>dimensions</a:t>
            </a:r>
            <a:r>
              <a:rPr lang="en-AU" sz="2200" dirty="0">
                <a:solidFill>
                  <a:srgbClr val="171C41"/>
                </a:solidFill>
              </a:rPr>
              <a:t> website and also in </a:t>
            </a:r>
            <a:br>
              <a:rPr lang="en-AU" sz="2200" dirty="0">
                <a:solidFill>
                  <a:srgbClr val="171C41"/>
                </a:solidFill>
              </a:rPr>
            </a:br>
            <a:r>
              <a:rPr lang="en-AU" sz="2200" dirty="0">
                <a:solidFill>
                  <a:srgbClr val="171C41"/>
                </a:solidFill>
              </a:rPr>
              <a:t>the Top Drawer teachers website at:</a:t>
            </a:r>
          </a:p>
          <a:p>
            <a:pPr marL="0" indent="0">
              <a:lnSpc>
                <a:spcPct val="100000"/>
              </a:lnSpc>
              <a:buNone/>
            </a:pPr>
            <a:r>
              <a:rPr lang="en-AU" sz="2200" dirty="0">
                <a:solidFill>
                  <a:srgbClr val="171C41"/>
                </a:solidFill>
                <a:hlinkClick r:id="rId3"/>
              </a:rPr>
              <a:t>http://topdrawer.aamt.edu.au/Patterns</a:t>
            </a:r>
            <a:r>
              <a:rPr lang="en-AU" sz="2200" dirty="0">
                <a:solidFill>
                  <a:srgbClr val="171C41"/>
                </a:solidFill>
              </a:rPr>
              <a:t> </a:t>
            </a:r>
          </a:p>
        </p:txBody>
      </p:sp>
    </p:spTree>
    <p:extLst>
      <p:ext uri="{BB962C8B-B14F-4D97-AF65-F5344CB8AC3E}">
        <p14:creationId xmlns:p14="http://schemas.microsoft.com/office/powerpoint/2010/main" val="805185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696" y="340494"/>
            <a:ext cx="7252360" cy="945000"/>
          </a:xfrm>
        </p:spPr>
        <p:txBody>
          <a:bodyPr>
            <a:normAutofit/>
          </a:bodyPr>
          <a:lstStyle/>
          <a:p>
            <a:r>
              <a:rPr lang="en-AU" sz="3000" dirty="0">
                <a:solidFill>
                  <a:srgbClr val="171C41"/>
                </a:solidFill>
              </a:rPr>
              <a:t>Acknowledgements</a:t>
            </a:r>
          </a:p>
        </p:txBody>
      </p:sp>
      <p:sp>
        <p:nvSpPr>
          <p:cNvPr id="3" name="Content Placeholder 2"/>
          <p:cNvSpPr>
            <a:spLocks noGrp="1"/>
          </p:cNvSpPr>
          <p:nvPr>
            <p:ph idx="1"/>
          </p:nvPr>
        </p:nvSpPr>
        <p:spPr>
          <a:xfrm>
            <a:off x="2104272" y="1188924"/>
            <a:ext cx="6104691" cy="3651689"/>
          </a:xfrm>
        </p:spPr>
        <p:txBody>
          <a:bodyPr>
            <a:normAutofit fontScale="70000" lnSpcReduction="20000"/>
          </a:bodyPr>
          <a:lstStyle/>
          <a:p>
            <a:pPr marL="0" indent="0">
              <a:lnSpc>
                <a:spcPct val="120000"/>
              </a:lnSpc>
              <a:buNone/>
            </a:pPr>
            <a:r>
              <a:rPr lang="en-AU" dirty="0">
                <a:solidFill>
                  <a:srgbClr val="171C41"/>
                </a:solidFill>
              </a:rPr>
              <a:t>The Mental Computation drawer was written by a team from the </a:t>
            </a:r>
            <a:r>
              <a:rPr lang="en-AU" b="1" dirty="0">
                <a:solidFill>
                  <a:srgbClr val="171C41"/>
                </a:solidFill>
              </a:rPr>
              <a:t>Mathematics Teaching and Learning Research Centre of the Australian Catholic University</a:t>
            </a:r>
            <a:r>
              <a:rPr lang="en-AU" dirty="0">
                <a:solidFill>
                  <a:srgbClr val="171C41"/>
                </a:solidFill>
              </a:rPr>
              <a:t>, led by the centre’s Director, </a:t>
            </a:r>
            <a:r>
              <a:rPr lang="en-AU" b="1" dirty="0" err="1">
                <a:solidFill>
                  <a:srgbClr val="171C41"/>
                </a:solidFill>
              </a:rPr>
              <a:t>Prof.</a:t>
            </a:r>
            <a:r>
              <a:rPr lang="en-AU" b="1" dirty="0">
                <a:solidFill>
                  <a:srgbClr val="171C41"/>
                </a:solidFill>
              </a:rPr>
              <a:t> Doug Clarke</a:t>
            </a:r>
            <a:r>
              <a:rPr lang="en-AU" dirty="0">
                <a:solidFill>
                  <a:srgbClr val="171C41"/>
                </a:solidFill>
              </a:rPr>
              <a:t>.</a:t>
            </a:r>
          </a:p>
          <a:p>
            <a:pPr marL="0" indent="0">
              <a:lnSpc>
                <a:spcPct val="120000"/>
              </a:lnSpc>
              <a:buNone/>
            </a:pPr>
            <a:r>
              <a:rPr lang="en-AU" dirty="0">
                <a:solidFill>
                  <a:srgbClr val="171C41"/>
                </a:solidFill>
              </a:rPr>
              <a:t>The Mental Computation drawer is an outcome of the extensive program of research and work with schools across Australia carried out by the MTLRC over a number of years by Clarke and his colleagues.</a:t>
            </a:r>
          </a:p>
          <a:p>
            <a:pPr marL="0" indent="0">
              <a:lnSpc>
                <a:spcPct val="120000"/>
              </a:lnSpc>
              <a:buNone/>
            </a:pPr>
            <a:r>
              <a:rPr lang="en-AU" dirty="0">
                <a:solidFill>
                  <a:srgbClr val="171C41"/>
                </a:solidFill>
              </a:rPr>
              <a:t> </a:t>
            </a:r>
            <a:r>
              <a:rPr lang="en-AU" b="1" dirty="0">
                <a:solidFill>
                  <a:srgbClr val="171C41"/>
                </a:solidFill>
              </a:rPr>
              <a:t>A/</a:t>
            </a:r>
            <a:r>
              <a:rPr lang="en-AU" b="1" dirty="0" err="1">
                <a:solidFill>
                  <a:srgbClr val="171C41"/>
                </a:solidFill>
              </a:rPr>
              <a:t>Prof.</a:t>
            </a:r>
            <a:r>
              <a:rPr lang="en-AU" b="1" dirty="0">
                <a:solidFill>
                  <a:srgbClr val="171C41"/>
                </a:solidFill>
              </a:rPr>
              <a:t> Vince Wright</a:t>
            </a:r>
            <a:r>
              <a:rPr lang="en-AU" dirty="0">
                <a:solidFill>
                  <a:srgbClr val="171C41"/>
                </a:solidFill>
              </a:rPr>
              <a:t>, </a:t>
            </a:r>
            <a:r>
              <a:rPr lang="en-AU" b="1" dirty="0">
                <a:solidFill>
                  <a:srgbClr val="171C41"/>
                </a:solidFill>
              </a:rPr>
              <a:t>Dr Ann Downton</a:t>
            </a:r>
            <a:r>
              <a:rPr lang="en-AU" dirty="0">
                <a:solidFill>
                  <a:srgbClr val="171C41"/>
                </a:solidFill>
              </a:rPr>
              <a:t> and </a:t>
            </a:r>
            <a:r>
              <a:rPr lang="en-AU" b="1" dirty="0" err="1">
                <a:solidFill>
                  <a:srgbClr val="171C41"/>
                </a:solidFill>
              </a:rPr>
              <a:t>Prof.</a:t>
            </a:r>
            <a:r>
              <a:rPr lang="en-AU" b="1" dirty="0">
                <a:solidFill>
                  <a:srgbClr val="171C41"/>
                </a:solidFill>
              </a:rPr>
              <a:t> Doug Clarke</a:t>
            </a:r>
            <a:r>
              <a:rPr lang="en-AU" dirty="0">
                <a:solidFill>
                  <a:srgbClr val="171C41"/>
                </a:solidFill>
              </a:rPr>
              <a:t>, were responsible for the conceptual design of the drawer. Vince and Ann wrote most of the material. </a:t>
            </a:r>
          </a:p>
          <a:p>
            <a:endParaRPr lang="en-AU" dirty="0"/>
          </a:p>
        </p:txBody>
      </p:sp>
    </p:spTree>
    <p:extLst>
      <p:ext uri="{BB962C8B-B14F-4D97-AF65-F5344CB8AC3E}">
        <p14:creationId xmlns:p14="http://schemas.microsoft.com/office/powerpoint/2010/main" val="533014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793" y="349638"/>
            <a:ext cx="7252360" cy="945000"/>
          </a:xfrm>
        </p:spPr>
        <p:txBody>
          <a:bodyPr>
            <a:normAutofit/>
          </a:bodyPr>
          <a:lstStyle/>
          <a:p>
            <a:r>
              <a:rPr lang="en-AU" sz="3000" dirty="0">
                <a:solidFill>
                  <a:srgbClr val="171C41"/>
                </a:solidFill>
              </a:rPr>
              <a:t>Copyright information</a:t>
            </a:r>
          </a:p>
        </p:txBody>
      </p:sp>
      <p:sp>
        <p:nvSpPr>
          <p:cNvPr id="3" name="Rectangle 2"/>
          <p:cNvSpPr/>
          <p:nvPr/>
        </p:nvSpPr>
        <p:spPr>
          <a:xfrm>
            <a:off x="2419795" y="1154627"/>
            <a:ext cx="6120702" cy="3893374"/>
          </a:xfrm>
          <a:prstGeom prst="rect">
            <a:avLst/>
          </a:prstGeom>
        </p:spPr>
        <p:txBody>
          <a:bodyPr wrap="square">
            <a:spAutoFit/>
          </a:bodyPr>
          <a:lstStyle/>
          <a:p>
            <a:r>
              <a:rPr lang="en-US" sz="2200" b="1" dirty="0">
                <a:solidFill>
                  <a:srgbClr val="171C41"/>
                </a:solidFill>
                <a:latin typeface="Arial" charset="0"/>
                <a:ea typeface="Arial" charset="0"/>
                <a:cs typeface="Arial" charset="0"/>
              </a:rPr>
              <a:t>© The Australian Association of Mathematics Teachers (AAMT) Inc. 2017</a:t>
            </a:r>
          </a:p>
          <a:p>
            <a:endParaRPr lang="en-US" sz="1600" dirty="0">
              <a:solidFill>
                <a:srgbClr val="171C41"/>
              </a:solidFill>
              <a:latin typeface="Arial" charset="0"/>
              <a:ea typeface="Arial" charset="0"/>
              <a:cs typeface="Arial" charset="0"/>
            </a:endParaRPr>
          </a:p>
          <a:p>
            <a:r>
              <a:rPr lang="en-US" sz="1700" dirty="0">
                <a:solidFill>
                  <a:srgbClr val="171C41"/>
                </a:solidFill>
                <a:latin typeface="Arial" charset="0"/>
                <a:ea typeface="Arial" charset="0"/>
                <a:cs typeface="Arial" charset="0"/>
              </a:rPr>
              <a:t>This work is licensed under a Creative Commons Attribution-</a:t>
            </a:r>
            <a:r>
              <a:rPr lang="en-US" sz="1700" dirty="0" err="1">
                <a:solidFill>
                  <a:srgbClr val="171C41"/>
                </a:solidFill>
                <a:latin typeface="Arial" charset="0"/>
                <a:ea typeface="Arial" charset="0"/>
                <a:cs typeface="Arial" charset="0"/>
              </a:rPr>
              <a:t>NonCommercial</a:t>
            </a:r>
            <a:r>
              <a:rPr lang="en-US" sz="1700" dirty="0">
                <a:solidFill>
                  <a:srgbClr val="171C41"/>
                </a:solidFill>
                <a:latin typeface="Arial" charset="0"/>
                <a:ea typeface="Arial" charset="0"/>
                <a:cs typeface="Arial" charset="0"/>
              </a:rPr>
              <a:t>-</a:t>
            </a:r>
            <a:r>
              <a:rPr lang="en-US" sz="1700" dirty="0" err="1">
                <a:solidFill>
                  <a:srgbClr val="171C41"/>
                </a:solidFill>
                <a:latin typeface="Arial" charset="0"/>
                <a:ea typeface="Arial" charset="0"/>
                <a:cs typeface="Arial" charset="0"/>
              </a:rPr>
              <a:t>NoDerivatives</a:t>
            </a:r>
            <a:r>
              <a:rPr lang="en-US" sz="1700" dirty="0">
                <a:solidFill>
                  <a:srgbClr val="171C41"/>
                </a:solidFill>
                <a:latin typeface="Arial" charset="0"/>
                <a:ea typeface="Arial" charset="0"/>
                <a:cs typeface="Arial" charset="0"/>
              </a:rPr>
              <a:t> 4.0 International License </a:t>
            </a:r>
            <a:br>
              <a:rPr lang="en-US" sz="1700" dirty="0">
                <a:solidFill>
                  <a:srgbClr val="171C41"/>
                </a:solidFill>
                <a:latin typeface="Arial" charset="0"/>
                <a:ea typeface="Arial" charset="0"/>
                <a:cs typeface="Arial" charset="0"/>
              </a:rPr>
            </a:br>
            <a:r>
              <a:rPr lang="en-US" sz="1700" dirty="0">
                <a:solidFill>
                  <a:srgbClr val="171C41"/>
                </a:solidFill>
                <a:latin typeface="Arial" charset="0"/>
                <a:ea typeface="Arial" charset="0"/>
                <a:cs typeface="Arial" charset="0"/>
              </a:rPr>
              <a:t>(CC BY-NC-ND 4.0) except where otherwise indicated. See </a:t>
            </a:r>
            <a:r>
              <a:rPr lang="en-US" sz="1700" u="sng" dirty="0">
                <a:solidFill>
                  <a:srgbClr val="171C41"/>
                </a:solidFill>
                <a:latin typeface="Arial" charset="0"/>
                <a:ea typeface="Arial" charset="0"/>
                <a:cs typeface="Arial" charset="0"/>
                <a:hlinkClick r:id="rId3"/>
              </a:rPr>
              <a:t>https://creativecommons.org/licenses/by-nc-nd/4.0/</a:t>
            </a:r>
            <a:br>
              <a:rPr lang="en-US" sz="1700" dirty="0">
                <a:solidFill>
                  <a:srgbClr val="406077"/>
                </a:solidFill>
                <a:latin typeface="Arial" charset="0"/>
                <a:ea typeface="Arial" charset="0"/>
                <a:cs typeface="Arial" charset="0"/>
              </a:rPr>
            </a:br>
            <a:endParaRPr lang="en-US" sz="1700" dirty="0">
              <a:solidFill>
                <a:srgbClr val="171C41"/>
              </a:solidFill>
              <a:latin typeface="Arial" charset="0"/>
              <a:ea typeface="Arial" charset="0"/>
              <a:cs typeface="Arial" charset="0"/>
            </a:endParaRPr>
          </a:p>
          <a:p>
            <a:pPr marL="285750" indent="-285750">
              <a:buFont typeface="Arial" charset="0"/>
              <a:buChar char="•"/>
            </a:pPr>
            <a:r>
              <a:rPr lang="en-US" sz="1700" dirty="0">
                <a:solidFill>
                  <a:srgbClr val="171C41"/>
                </a:solidFill>
                <a:latin typeface="Arial" charset="0"/>
                <a:ea typeface="Arial" charset="0"/>
                <a:cs typeface="Arial" charset="0"/>
              </a:rPr>
              <a:t>Australian Professional Standards for Teachers © Australian Institute for Teaching and School Leadership Limited (AITSL) 2013</a:t>
            </a:r>
          </a:p>
          <a:p>
            <a:pPr marL="285750" indent="-285750">
              <a:buFont typeface="Arial" charset="0"/>
              <a:buChar char="•"/>
            </a:pPr>
            <a:r>
              <a:rPr lang="en-US" sz="1700" dirty="0">
                <a:solidFill>
                  <a:srgbClr val="171C41"/>
                </a:solidFill>
                <a:latin typeface="Arial" charset="0"/>
                <a:ea typeface="Arial" charset="0"/>
                <a:cs typeface="Arial" charset="0"/>
              </a:rPr>
              <a:t>Australian Curriculum © Australian Curriculum, Assessment and Reporting Authority (ACARA) 2010 </a:t>
            </a:r>
            <a:br>
              <a:rPr lang="en-US" sz="1700" dirty="0">
                <a:solidFill>
                  <a:srgbClr val="171C41"/>
                </a:solidFill>
                <a:latin typeface="Arial" charset="0"/>
                <a:ea typeface="Arial" charset="0"/>
                <a:cs typeface="Arial" charset="0"/>
              </a:rPr>
            </a:br>
            <a:r>
              <a:rPr lang="en-US" sz="1700" dirty="0">
                <a:solidFill>
                  <a:srgbClr val="171C41"/>
                </a:solidFill>
                <a:latin typeface="Arial" charset="0"/>
                <a:ea typeface="Arial" charset="0"/>
                <a:cs typeface="Arial" charset="0"/>
              </a:rPr>
              <a:t>to present</a:t>
            </a:r>
            <a:endParaRPr lang="en-US" sz="1700" dirty="0">
              <a:solidFill>
                <a:srgbClr val="171C41"/>
              </a:solidFill>
              <a:effectLst/>
              <a:latin typeface="Arial" charset="0"/>
              <a:ea typeface="Arial" charset="0"/>
              <a:cs typeface="Arial" charset="0"/>
            </a:endParaRPr>
          </a:p>
        </p:txBody>
      </p:sp>
    </p:spTree>
    <p:extLst>
      <p:ext uri="{BB962C8B-B14F-4D97-AF65-F5344CB8AC3E}">
        <p14:creationId xmlns:p14="http://schemas.microsoft.com/office/powerpoint/2010/main" val="83534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a:bodyPr>
          <a:lstStyle/>
          <a:p>
            <a:r>
              <a:rPr lang="en-AU" sz="3000" dirty="0">
                <a:solidFill>
                  <a:srgbClr val="171C41"/>
                </a:solidFill>
              </a:rPr>
              <a:t>Properties of operations</a:t>
            </a:r>
          </a:p>
        </p:txBody>
      </p:sp>
      <p:sp>
        <p:nvSpPr>
          <p:cNvPr id="3" name="Content Placeholder 2"/>
          <p:cNvSpPr>
            <a:spLocks noGrp="1"/>
          </p:cNvSpPr>
          <p:nvPr>
            <p:ph idx="1"/>
          </p:nvPr>
        </p:nvSpPr>
        <p:spPr>
          <a:xfrm>
            <a:off x="1943100" y="1285494"/>
            <a:ext cx="6482443" cy="3517512"/>
          </a:xfrm>
        </p:spPr>
        <p:txBody>
          <a:bodyPr>
            <a:normAutofit lnSpcReduction="10000"/>
          </a:bodyPr>
          <a:lstStyle/>
          <a:p>
            <a:pPr marL="0" indent="0">
              <a:lnSpc>
                <a:spcPct val="100000"/>
              </a:lnSpc>
              <a:buNone/>
            </a:pPr>
            <a:r>
              <a:rPr lang="en-AU" sz="2200" dirty="0">
                <a:solidFill>
                  <a:srgbClr val="171C41"/>
                </a:solidFill>
              </a:rPr>
              <a:t>Important generalisations including:</a:t>
            </a:r>
          </a:p>
          <a:p>
            <a:pPr>
              <a:lnSpc>
                <a:spcPct val="100000"/>
              </a:lnSpc>
            </a:pPr>
            <a:r>
              <a:rPr lang="en-AU" sz="2200" dirty="0">
                <a:solidFill>
                  <a:srgbClr val="171C41"/>
                </a:solidFill>
              </a:rPr>
              <a:t>Commutative property for addition &amp; multiplication</a:t>
            </a:r>
          </a:p>
          <a:p>
            <a:pPr>
              <a:lnSpc>
                <a:spcPct val="100000"/>
              </a:lnSpc>
            </a:pPr>
            <a:r>
              <a:rPr lang="en-AU" sz="2200" dirty="0">
                <a:solidFill>
                  <a:srgbClr val="171C41"/>
                </a:solidFill>
              </a:rPr>
              <a:t>Identity property for the four operations</a:t>
            </a:r>
          </a:p>
          <a:p>
            <a:pPr>
              <a:lnSpc>
                <a:spcPct val="100000"/>
              </a:lnSpc>
            </a:pPr>
            <a:r>
              <a:rPr lang="en-AU" sz="2200" dirty="0">
                <a:solidFill>
                  <a:srgbClr val="171C41"/>
                </a:solidFill>
              </a:rPr>
              <a:t>Associative property for addition &amp; multiplication</a:t>
            </a:r>
          </a:p>
          <a:p>
            <a:pPr>
              <a:lnSpc>
                <a:spcPct val="100000"/>
              </a:lnSpc>
            </a:pPr>
            <a:r>
              <a:rPr lang="en-AU" sz="2200" dirty="0">
                <a:solidFill>
                  <a:srgbClr val="171C41"/>
                </a:solidFill>
              </a:rPr>
              <a:t>Distributive property for multiplication over addition</a:t>
            </a:r>
          </a:p>
          <a:p>
            <a:pPr>
              <a:lnSpc>
                <a:spcPct val="100000"/>
              </a:lnSpc>
            </a:pPr>
            <a:r>
              <a:rPr lang="en-AU" sz="2200" dirty="0">
                <a:solidFill>
                  <a:srgbClr val="171C41"/>
                </a:solidFill>
              </a:rPr>
              <a:t>Inverse relationships between addition and subtraction, and multiplication and division.</a:t>
            </a:r>
          </a:p>
        </p:txBody>
      </p:sp>
      <p:pic>
        <p:nvPicPr>
          <p:cNvPr id="5" name="Picture 4">
            <a:extLst>
              <a:ext uri="{FF2B5EF4-FFF2-40B4-BE49-F238E27FC236}">
                <a16:creationId xmlns:a16="http://schemas.microsoft.com/office/drawing/2014/main" id="{3FA178A5-849B-47CD-AB4C-940F96A2B341}"/>
              </a:ext>
            </a:extLst>
          </p:cNvPr>
          <p:cNvPicPr>
            <a:picLocks noChangeAspect="1"/>
          </p:cNvPicPr>
          <p:nvPr/>
        </p:nvPicPr>
        <p:blipFill>
          <a:blip r:embed="rId3"/>
          <a:stretch>
            <a:fillRect/>
          </a:stretch>
        </p:blipFill>
        <p:spPr>
          <a:xfrm>
            <a:off x="8079530" y="340494"/>
            <a:ext cx="530352" cy="536448"/>
          </a:xfrm>
          <a:prstGeom prst="rect">
            <a:avLst/>
          </a:prstGeom>
        </p:spPr>
      </p:pic>
    </p:spTree>
    <p:extLst>
      <p:ext uri="{BB962C8B-B14F-4D97-AF65-F5344CB8AC3E}">
        <p14:creationId xmlns:p14="http://schemas.microsoft.com/office/powerpoint/2010/main" val="105811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a:bodyPr>
          <a:lstStyle/>
          <a:p>
            <a:r>
              <a:rPr lang="en-AU" sz="3000" dirty="0">
                <a:solidFill>
                  <a:srgbClr val="171C41"/>
                </a:solidFill>
              </a:rPr>
              <a:t>Activity: Properties of operations</a:t>
            </a:r>
          </a:p>
        </p:txBody>
      </p:sp>
      <p:sp>
        <p:nvSpPr>
          <p:cNvPr id="3" name="Content Placeholder 2"/>
          <p:cNvSpPr>
            <a:spLocks noGrp="1"/>
          </p:cNvSpPr>
          <p:nvPr>
            <p:ph idx="1"/>
          </p:nvPr>
        </p:nvSpPr>
        <p:spPr>
          <a:xfrm>
            <a:off x="1649186" y="1358646"/>
            <a:ext cx="7029776" cy="3444360"/>
          </a:xfrm>
        </p:spPr>
        <p:txBody>
          <a:bodyPr>
            <a:normAutofit/>
          </a:bodyPr>
          <a:lstStyle/>
          <a:p>
            <a:pPr marL="0" indent="0">
              <a:lnSpc>
                <a:spcPct val="100000"/>
              </a:lnSpc>
              <a:buNone/>
            </a:pPr>
            <a:r>
              <a:rPr lang="en-AU" sz="2200" dirty="0">
                <a:solidFill>
                  <a:srgbClr val="171C41"/>
                </a:solidFill>
              </a:rPr>
              <a:t>Understanding the properties of operations leads to transfer of the principles to more complex problems.</a:t>
            </a:r>
          </a:p>
          <a:p>
            <a:pPr marL="0" indent="0">
              <a:lnSpc>
                <a:spcPct val="100000"/>
              </a:lnSpc>
              <a:buNone/>
            </a:pPr>
            <a:r>
              <a:rPr lang="en-AU" sz="2200" dirty="0">
                <a:solidFill>
                  <a:srgbClr val="171C41"/>
                </a:solidFill>
              </a:rPr>
              <a:t>For example:</a:t>
            </a:r>
          </a:p>
          <a:p>
            <a:pPr marL="0" indent="0">
              <a:lnSpc>
                <a:spcPct val="100000"/>
              </a:lnSpc>
              <a:buNone/>
            </a:pPr>
            <a:r>
              <a:rPr lang="en-AU" sz="2200" dirty="0">
                <a:solidFill>
                  <a:srgbClr val="171C41"/>
                </a:solidFill>
              </a:rPr>
              <a:t>The understanding that</a:t>
            </a:r>
          </a:p>
          <a:p>
            <a:pPr marL="0" indent="0">
              <a:lnSpc>
                <a:spcPct val="100000"/>
              </a:lnSpc>
              <a:buNone/>
            </a:pPr>
            <a:r>
              <a:rPr lang="en-AU" sz="2200" dirty="0">
                <a:solidFill>
                  <a:srgbClr val="171C41"/>
                </a:solidFill>
              </a:rPr>
              <a:t>	9 x 3 = (10 x 3) – (1 x 3)</a:t>
            </a:r>
          </a:p>
          <a:p>
            <a:pPr marL="0" indent="0">
              <a:lnSpc>
                <a:spcPct val="100000"/>
              </a:lnSpc>
              <a:buNone/>
            </a:pPr>
            <a:r>
              <a:rPr lang="en-AU" sz="2200" dirty="0">
                <a:solidFill>
                  <a:srgbClr val="171C41"/>
                </a:solidFill>
              </a:rPr>
              <a:t>Leads to an understanding that</a:t>
            </a:r>
          </a:p>
          <a:p>
            <a:pPr marL="0" indent="0">
              <a:lnSpc>
                <a:spcPct val="100000"/>
              </a:lnSpc>
              <a:buNone/>
            </a:pPr>
            <a:r>
              <a:rPr lang="en-AU" sz="2200" dirty="0">
                <a:solidFill>
                  <a:srgbClr val="171C41"/>
                </a:solidFill>
              </a:rPr>
              <a:t>	99 x 3 = (100 x 3) – (1 x 3)</a:t>
            </a:r>
          </a:p>
        </p:txBody>
      </p:sp>
    </p:spTree>
    <p:extLst>
      <p:ext uri="{BB962C8B-B14F-4D97-AF65-F5344CB8AC3E}">
        <p14:creationId xmlns:p14="http://schemas.microsoft.com/office/powerpoint/2010/main" val="117237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a:bodyPr>
          <a:lstStyle/>
          <a:p>
            <a:r>
              <a:rPr lang="en-AU" sz="3000" dirty="0">
                <a:solidFill>
                  <a:srgbClr val="171C41"/>
                </a:solidFill>
              </a:rPr>
              <a:t>Activity: Properties of operations</a:t>
            </a:r>
          </a:p>
        </p:txBody>
      </p:sp>
      <p:sp>
        <p:nvSpPr>
          <p:cNvPr id="3" name="Content Placeholder 2"/>
          <p:cNvSpPr>
            <a:spLocks noGrp="1"/>
          </p:cNvSpPr>
          <p:nvPr>
            <p:ph idx="1"/>
          </p:nvPr>
        </p:nvSpPr>
        <p:spPr>
          <a:xfrm>
            <a:off x="2455848" y="1576136"/>
            <a:ext cx="5454277" cy="3226869"/>
          </a:xfrm>
        </p:spPr>
        <p:txBody>
          <a:bodyPr>
            <a:normAutofit/>
          </a:bodyPr>
          <a:lstStyle/>
          <a:p>
            <a:pPr marL="0" indent="0">
              <a:lnSpc>
                <a:spcPct val="100000"/>
              </a:lnSpc>
              <a:buNone/>
            </a:pPr>
            <a:r>
              <a:rPr lang="en-AU" sz="2200" dirty="0">
                <a:solidFill>
                  <a:srgbClr val="171C41"/>
                </a:solidFill>
              </a:rPr>
              <a:t>Either individually or in groups, think of more examples where students’ understanding of properties of operations results in them be able to use the principles in more complex problems.</a:t>
            </a:r>
          </a:p>
          <a:p>
            <a:pPr marL="0" indent="0">
              <a:lnSpc>
                <a:spcPct val="100000"/>
              </a:lnSpc>
              <a:buNone/>
            </a:pPr>
            <a:endParaRPr lang="en-AU" sz="2200" dirty="0">
              <a:solidFill>
                <a:srgbClr val="171C41"/>
              </a:solidFill>
            </a:endParaRPr>
          </a:p>
          <a:p>
            <a:pPr marL="0" indent="0">
              <a:lnSpc>
                <a:spcPct val="100000"/>
              </a:lnSpc>
              <a:buNone/>
            </a:pPr>
            <a:r>
              <a:rPr lang="en-AU" sz="2200" dirty="0">
                <a:solidFill>
                  <a:srgbClr val="171C41"/>
                </a:solidFill>
              </a:rPr>
              <a:t>Share these examples with all participants and discuss.</a:t>
            </a:r>
          </a:p>
        </p:txBody>
      </p:sp>
      <p:pic>
        <p:nvPicPr>
          <p:cNvPr id="4" name="Picture 3">
            <a:extLst>
              <a:ext uri="{FF2B5EF4-FFF2-40B4-BE49-F238E27FC236}">
                <a16:creationId xmlns:a16="http://schemas.microsoft.com/office/drawing/2014/main" id="{5DD76EDA-EB9E-4A40-9709-159767131AF0}"/>
              </a:ext>
            </a:extLst>
          </p:cNvPr>
          <p:cNvPicPr>
            <a:picLocks noChangeAspect="1"/>
          </p:cNvPicPr>
          <p:nvPr/>
        </p:nvPicPr>
        <p:blipFill>
          <a:blip r:embed="rId3"/>
          <a:stretch>
            <a:fillRect/>
          </a:stretch>
        </p:blipFill>
        <p:spPr>
          <a:xfrm>
            <a:off x="8079530" y="340494"/>
            <a:ext cx="530352" cy="536448"/>
          </a:xfrm>
          <a:prstGeom prst="rect">
            <a:avLst/>
          </a:prstGeom>
        </p:spPr>
      </p:pic>
    </p:spTree>
    <p:extLst>
      <p:ext uri="{BB962C8B-B14F-4D97-AF65-F5344CB8AC3E}">
        <p14:creationId xmlns:p14="http://schemas.microsoft.com/office/powerpoint/2010/main" val="408824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0494"/>
            <a:ext cx="6615000" cy="945000"/>
          </a:xfrm>
        </p:spPr>
        <p:txBody>
          <a:bodyPr>
            <a:normAutofit/>
          </a:bodyPr>
          <a:lstStyle/>
          <a:p>
            <a:r>
              <a:rPr lang="en-AU" sz="3000" dirty="0">
                <a:solidFill>
                  <a:srgbClr val="171C41"/>
                </a:solidFill>
              </a:rPr>
              <a:t>Commutative property</a:t>
            </a:r>
          </a:p>
        </p:txBody>
      </p:sp>
      <p:sp>
        <p:nvSpPr>
          <p:cNvPr id="3" name="Content Placeholder 2"/>
          <p:cNvSpPr>
            <a:spLocks noGrp="1"/>
          </p:cNvSpPr>
          <p:nvPr>
            <p:ph idx="1"/>
          </p:nvPr>
        </p:nvSpPr>
        <p:spPr>
          <a:xfrm>
            <a:off x="2455848" y="1600200"/>
            <a:ext cx="5454277" cy="3368842"/>
          </a:xfrm>
        </p:spPr>
        <p:txBody>
          <a:bodyPr>
            <a:normAutofit/>
          </a:bodyPr>
          <a:lstStyle/>
          <a:p>
            <a:pPr marL="0" indent="0">
              <a:lnSpc>
                <a:spcPct val="100000"/>
              </a:lnSpc>
              <a:buNone/>
            </a:pPr>
            <a:r>
              <a:rPr lang="en-AU" sz="2200" dirty="0">
                <a:solidFill>
                  <a:srgbClr val="171C41"/>
                </a:solidFill>
              </a:rPr>
              <a:t>An understanding of the commutative property of addition and multiplication reduces the number of facts to be learned.</a:t>
            </a:r>
          </a:p>
          <a:p>
            <a:pPr marL="0" indent="0">
              <a:lnSpc>
                <a:spcPct val="100000"/>
              </a:lnSpc>
              <a:buNone/>
            </a:pPr>
            <a:r>
              <a:rPr lang="en-AU" sz="2200" dirty="0">
                <a:solidFill>
                  <a:srgbClr val="171C41"/>
                </a:solidFill>
              </a:rPr>
              <a:t>For example:</a:t>
            </a:r>
          </a:p>
          <a:p>
            <a:pPr marL="0" indent="0">
              <a:lnSpc>
                <a:spcPct val="100000"/>
              </a:lnSpc>
              <a:buNone/>
            </a:pPr>
            <a:r>
              <a:rPr lang="en-AU" sz="2200" dirty="0">
                <a:solidFill>
                  <a:srgbClr val="171C41"/>
                </a:solidFill>
              </a:rPr>
              <a:t>	3 x 6 = 18, so 6 x 3 = 18</a:t>
            </a:r>
          </a:p>
        </p:txBody>
      </p:sp>
    </p:spTree>
    <p:extLst>
      <p:ext uri="{BB962C8B-B14F-4D97-AF65-F5344CB8AC3E}">
        <p14:creationId xmlns:p14="http://schemas.microsoft.com/office/powerpoint/2010/main" val="1345530161"/>
      </p:ext>
    </p:extLst>
  </p:cSld>
  <p:clrMapOvr>
    <a:masterClrMapping/>
  </p:clrMapOvr>
</p:sld>
</file>

<file path=ppt/theme/theme1.xml><?xml version="1.0" encoding="utf-8"?>
<a:theme xmlns:a="http://schemas.openxmlformats.org/drawingml/2006/main" name="dimens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0E66B630-02C8-6240-9E9C-3A1289DBE54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B89A2B07-E34D-A94A-A128-B3F449E79B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dimensions_blank</Template>
  <TotalTime>4396</TotalTime>
  <Words>2086</Words>
  <Application>Microsoft Office PowerPoint</Application>
  <PresentationFormat>On-screen Show (16:9)</PresentationFormat>
  <Paragraphs>303</Paragraphs>
  <Slides>55</Slides>
  <Notes>41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55</vt:i4>
      </vt:variant>
    </vt:vector>
  </HeadingPairs>
  <TitlesOfParts>
    <vt:vector size="64" baseType="lpstr">
      <vt:lpstr>ＭＳ Ｐゴシック</vt:lpstr>
      <vt:lpstr>Arial</vt:lpstr>
      <vt:lpstr>Calibri</vt:lpstr>
      <vt:lpstr>Calibri Light</vt:lpstr>
      <vt:lpstr>Century Gothic</vt:lpstr>
      <vt:lpstr>Tahoma</vt:lpstr>
      <vt:lpstr>Wingdings</vt:lpstr>
      <vt:lpstr>dimensions</vt:lpstr>
      <vt:lpstr>1_Office Theme</vt:lpstr>
      <vt:lpstr>Opening the Top Drawer  to Mental Computation </vt:lpstr>
      <vt:lpstr>The content in the Mental Computation Top Drawer will be addressed in three modules</vt:lpstr>
      <vt:lpstr>Learning outcomes:</vt:lpstr>
      <vt:lpstr>Generalising patterns and relationships</vt:lpstr>
      <vt:lpstr>Discussion: Generalising</vt:lpstr>
      <vt:lpstr>Properties of operations</vt:lpstr>
      <vt:lpstr>Activity: Properties of operations</vt:lpstr>
      <vt:lpstr>Activity: Properties of operations</vt:lpstr>
      <vt:lpstr>Commutative property</vt:lpstr>
      <vt:lpstr>Commutative property for addition</vt:lpstr>
      <vt:lpstr>Video: Masked collections</vt:lpstr>
      <vt:lpstr>Commutative property for multiplication</vt:lpstr>
      <vt:lpstr>How many marbles</vt:lpstr>
      <vt:lpstr>PowerPoint Presentation</vt:lpstr>
      <vt:lpstr>PowerPoint Presentation</vt:lpstr>
      <vt:lpstr>PowerPoint Presentation</vt:lpstr>
      <vt:lpstr>PowerPoint Presentation</vt:lpstr>
      <vt:lpstr>PowerPoint Presentation</vt:lpstr>
      <vt:lpstr>PowerPoint Presentation</vt:lpstr>
      <vt:lpstr>Commutative property for multiplication using arrays</vt:lpstr>
      <vt:lpstr>Activity: What do I know?</vt:lpstr>
      <vt:lpstr>Instructions</vt:lpstr>
      <vt:lpstr>Instructions</vt:lpstr>
      <vt:lpstr>Instructions</vt:lpstr>
      <vt:lpstr>Multiplication facts</vt:lpstr>
      <vt:lpstr>Associative property of addition and multiplication</vt:lpstr>
      <vt:lpstr>Distributive property of multiplication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Distributive property</vt:lpstr>
      <vt:lpstr>Inverse operations</vt:lpstr>
      <vt:lpstr>Inverse operations: addition</vt:lpstr>
      <vt:lpstr>Inverse operations: multiplication</vt:lpstr>
      <vt:lpstr>Pattern and structure</vt:lpstr>
      <vt:lpstr>Pattern and structure</vt:lpstr>
      <vt:lpstr>Pattern and structure</vt:lpstr>
      <vt:lpstr>Further links to patterns</vt:lpstr>
      <vt:lpstr>Acknowledgements</vt:lpstr>
      <vt:lpstr>Copyright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Ruckert</dc:creator>
  <cp:lastModifiedBy>Ann Ruckert</cp:lastModifiedBy>
  <cp:revision>201</cp:revision>
  <cp:lastPrinted>2015-01-29T03:23:13Z</cp:lastPrinted>
  <dcterms:created xsi:type="dcterms:W3CDTF">2016-06-29T04:44:41Z</dcterms:created>
  <dcterms:modified xsi:type="dcterms:W3CDTF">2018-01-12T02:48:13Z</dcterms:modified>
</cp:coreProperties>
</file>