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mp4"/>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 id="2147483818" r:id="rId3"/>
  </p:sldMasterIdLst>
  <p:notesMasterIdLst>
    <p:notesMasterId r:id="rId65"/>
  </p:notesMasterIdLst>
  <p:handoutMasterIdLst>
    <p:handoutMasterId r:id="rId66"/>
  </p:handoutMasterIdLst>
  <p:sldIdLst>
    <p:sldId id="358" r:id="rId4"/>
    <p:sldId id="258" r:id="rId5"/>
    <p:sldId id="265" r:id="rId6"/>
    <p:sldId id="346" r:id="rId7"/>
    <p:sldId id="261" r:id="rId8"/>
    <p:sldId id="262" r:id="rId9"/>
    <p:sldId id="260" r:id="rId10"/>
    <p:sldId id="268" r:id="rId11"/>
    <p:sldId id="347" r:id="rId12"/>
    <p:sldId id="288" r:id="rId13"/>
    <p:sldId id="287" r:id="rId14"/>
    <p:sldId id="259" r:id="rId15"/>
    <p:sldId id="290" r:id="rId16"/>
    <p:sldId id="345" r:id="rId17"/>
    <p:sldId id="344" r:id="rId18"/>
    <p:sldId id="343" r:id="rId19"/>
    <p:sldId id="342" r:id="rId20"/>
    <p:sldId id="341" r:id="rId21"/>
    <p:sldId id="340" r:id="rId22"/>
    <p:sldId id="339" r:id="rId23"/>
    <p:sldId id="338" r:id="rId24"/>
    <p:sldId id="337" r:id="rId25"/>
    <p:sldId id="336" r:id="rId26"/>
    <p:sldId id="335" r:id="rId27"/>
    <p:sldId id="334" r:id="rId28"/>
    <p:sldId id="333" r:id="rId29"/>
    <p:sldId id="332" r:id="rId30"/>
    <p:sldId id="331" r:id="rId31"/>
    <p:sldId id="330" r:id="rId32"/>
    <p:sldId id="329" r:id="rId33"/>
    <p:sldId id="328" r:id="rId34"/>
    <p:sldId id="327" r:id="rId35"/>
    <p:sldId id="326" r:id="rId36"/>
    <p:sldId id="325" r:id="rId37"/>
    <p:sldId id="324" r:id="rId38"/>
    <p:sldId id="323" r:id="rId39"/>
    <p:sldId id="321" r:id="rId40"/>
    <p:sldId id="320" r:id="rId41"/>
    <p:sldId id="319" r:id="rId42"/>
    <p:sldId id="317" r:id="rId43"/>
    <p:sldId id="318" r:id="rId44"/>
    <p:sldId id="269" r:id="rId45"/>
    <p:sldId id="270" r:id="rId46"/>
    <p:sldId id="348" r:id="rId47"/>
    <p:sldId id="349" r:id="rId48"/>
    <p:sldId id="350" r:id="rId49"/>
    <p:sldId id="285" r:id="rId50"/>
    <p:sldId id="351" r:id="rId51"/>
    <p:sldId id="352" r:id="rId52"/>
    <p:sldId id="353" r:id="rId53"/>
    <p:sldId id="354" r:id="rId54"/>
    <p:sldId id="276" r:id="rId55"/>
    <p:sldId id="275" r:id="rId56"/>
    <p:sldId id="278" r:id="rId57"/>
    <p:sldId id="279" r:id="rId58"/>
    <p:sldId id="280" r:id="rId59"/>
    <p:sldId id="355" r:id="rId60"/>
    <p:sldId id="282" r:id="rId61"/>
    <p:sldId id="356" r:id="rId62"/>
    <p:sldId id="357" r:id="rId63"/>
    <p:sldId id="359" r:id="rId6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9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50"/>
    <a:srgbClr val="406077"/>
    <a:srgbClr val="D1F1CB"/>
    <a:srgbClr val="9FE194"/>
    <a:srgbClr val="32C213"/>
    <a:srgbClr val="FF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5" autoAdjust="0"/>
    <p:restoredTop sz="81456" autoAdjust="0"/>
  </p:normalViewPr>
  <p:slideViewPr>
    <p:cSldViewPr snapToGrid="0" snapToObjects="1">
      <p:cViewPr>
        <p:scale>
          <a:sx n="110" d="100"/>
          <a:sy n="110" d="100"/>
        </p:scale>
        <p:origin x="576" y="496"/>
      </p:cViewPr>
      <p:guideLst>
        <p:guide orient="horz" pos="599"/>
        <p:guide pos="907"/>
      </p:guideLst>
    </p:cSldViewPr>
  </p:slideViewPr>
  <p:outlineViewPr>
    <p:cViewPr>
      <p:scale>
        <a:sx n="33" d="100"/>
        <a:sy n="33" d="100"/>
      </p:scale>
      <p:origin x="0" y="-568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1" d="100"/>
          <a:sy n="41" d="100"/>
        </p:scale>
        <p:origin x="1953"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2/22/17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2/22/17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en.wikipedia.org/wiki/ISO_216"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n.wikipedia.org/wiki/ISO_216" TargetMode="External"/></Relationships>
</file>

<file path=ppt/notesSlides/_rels/notesSlide12.xml.rels><?xml version="1.0" encoding="UTF-8" standalone="yes"?>
<Relationships xmlns="http://schemas.openxmlformats.org/package/2006/relationships"><Relationship Id="rId11" Type="http://schemas.openxmlformats.org/officeDocument/2006/relationships/hyperlink" Target="http://resolver.thelearningfederation.edu.au/?rft_id=10257/1310" TargetMode="External"/><Relationship Id="rId12" Type="http://schemas.openxmlformats.org/officeDocument/2006/relationships/hyperlink" Target="http://resolver.thelearningfederation.edu.au/?rft_id=10257/1314" TargetMode="External"/><Relationship Id="rId13" Type="http://schemas.openxmlformats.org/officeDocument/2006/relationships/hyperlink" Target="http://resolver.thelearningfederation.edu.au/?rft_id=10257/1312"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topdrawer.aamt.edu.au/Patterns/Misunderstandings/Tessellations" TargetMode="External"/><Relationship Id="rId4" Type="http://schemas.openxmlformats.org/officeDocument/2006/relationships/hyperlink" Target="http://topdrawer.aamt.edu.au/Patterns/Big-ideas/Growing-patterns" TargetMode="External"/><Relationship Id="rId5" Type="http://schemas.openxmlformats.org/officeDocument/2006/relationships/hyperlink" Target="http://topdrawer.aamt.edu.au/Patterns/Downloads/Let-s-make-a-pattern!-slide-presentation" TargetMode="External"/><Relationship Id="rId6" Type="http://schemas.openxmlformats.org/officeDocument/2006/relationships/hyperlink" Target="http://nlvm.usu.edu/en/nav/frames_asid_169_g_1_t_2.html?open=activities&amp;hidepanel=true&amp;from=topic_t_2.html" TargetMode="External"/><Relationship Id="rId7" Type="http://schemas.openxmlformats.org/officeDocument/2006/relationships/hyperlink" Target="http://resolver.thelearningfederation.edu.au/?rft_id=10257/1308" TargetMode="External"/><Relationship Id="rId8" Type="http://schemas.openxmlformats.org/officeDocument/2006/relationships/hyperlink" Target="http://resolver.thelearningfederation.edu.au/?rft_id=10257/4399" TargetMode="External"/><Relationship Id="rId9" Type="http://schemas.openxmlformats.org/officeDocument/2006/relationships/hyperlink" Target="http://resolver.thelearningfederation.edu.au/?rft_id=10257/1311" TargetMode="External"/><Relationship Id="rId10" Type="http://schemas.openxmlformats.org/officeDocument/2006/relationships/hyperlink" Target="http://resolver.thelearningfederation.edu.au/?rft_id=10257/131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ustraliancurriculum.edu.au/Mathematics/Curriculum/F-10" TargetMode="External"/><Relationship Id="rId4" Type="http://schemas.openxmlformats.org/officeDocument/2006/relationships/hyperlink" Target="http://topdrawer.aamt.edu.au/Patterns/Downloads/Patterns-and-their-applications-in-the-Australian-Curriculum-Mathematic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http://topdrawer.aamt.edu.au/Patterns/Misunderstandings/Rectangular-grids"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 Id="rId3" Type="http://schemas.openxmlformats.org/officeDocument/2006/relationships/hyperlink" Target="http://topdrawer.aamt.edu.au/Patterns/Good-teaching/Concrete-to-abstract/Making-number-sequences-real/Folding-patterns"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 Id="rId3" Type="http://schemas.openxmlformats.org/officeDocument/2006/relationships/hyperlink" Target="http://topdrawer.aamt.edu.au/Patterns/Downloads/Patterns-in-the-table"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en.wikipedia.org/wiki/ISO_216"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ISO_2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169188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Growing patterns</a:t>
            </a:r>
          </a:p>
          <a:p>
            <a:r>
              <a:rPr lang="en-AU" dirty="0"/>
              <a:t>Here is another, more complicated example. The standard paper size, A4, is only one in the international standard A-series of paper sizes.</a:t>
            </a:r>
          </a:p>
          <a:p>
            <a:endParaRPr lang="en-AU" dirty="0"/>
          </a:p>
          <a:p>
            <a:r>
              <a:rPr lang="en-AU" dirty="0"/>
              <a:t>These sizes form a growing pattern. (Although the sizes are getting smaller, it is still considered to be a growing pattern.)</a:t>
            </a:r>
          </a:p>
          <a:p>
            <a:endParaRPr lang="en-AU" dirty="0"/>
          </a:p>
          <a:p>
            <a:r>
              <a:rPr lang="en-AU" dirty="0"/>
              <a:t>Each term is a particular size of paper.</a:t>
            </a:r>
          </a:p>
          <a:p>
            <a:endParaRPr lang="en-AU" dirty="0"/>
          </a:p>
          <a:p>
            <a:r>
              <a:rPr lang="en-AU" dirty="0"/>
              <a:t>For each term, the length of each side is always </a:t>
            </a:r>
            <a:r>
              <a:rPr lang="en-AU" sz="1200" i="0" kern="1200" dirty="0">
                <a:solidFill>
                  <a:schemeClr val="tx1"/>
                </a:solidFill>
                <a:effectLst/>
                <a:latin typeface="+mn-lt"/>
                <a:ea typeface="+mn-ea"/>
                <a:cs typeface="+mn-cs"/>
              </a:rPr>
              <a:t>√2</a:t>
            </a:r>
            <a:r>
              <a:rPr lang="en-AU" dirty="0"/>
              <a:t> (approximately 1.414) times its width.</a:t>
            </a:r>
          </a:p>
          <a:p>
            <a:r>
              <a:rPr lang="en-AU" dirty="0"/>
              <a:t>As a result, each size can be made by folding the previous size in half. Because of this rule, it is possible to continue the series as far as you like.</a:t>
            </a:r>
          </a:p>
          <a:p>
            <a:endParaRPr lang="en-AU" dirty="0"/>
          </a:p>
          <a:p>
            <a:r>
              <a:rPr lang="en-AU" dirty="0"/>
              <a:t>There is further information about </a:t>
            </a:r>
            <a:r>
              <a:rPr lang="en-AU" u="sng" dirty="0">
                <a:hlinkClick r:id="rId3"/>
              </a:rPr>
              <a:t>international standard paper and envelope sizes</a:t>
            </a:r>
            <a:r>
              <a:rPr lang="en-AU" dirty="0"/>
              <a:t> on Wikipedia.</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53692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Growing patterns</a:t>
            </a:r>
          </a:p>
          <a:p>
            <a:r>
              <a:rPr lang="en-AU" dirty="0"/>
              <a:t>Here is another, more complicated example. The standard paper size, A4, is only one in the international standard A-series of paper sizes.</a:t>
            </a:r>
          </a:p>
          <a:p>
            <a:endParaRPr lang="en-AU" dirty="0"/>
          </a:p>
          <a:p>
            <a:r>
              <a:rPr lang="en-AU" dirty="0"/>
              <a:t>These sizes form a growing pattern. (Although the sizes are getting smaller, it is still considered to be a growing pattern.)</a:t>
            </a:r>
          </a:p>
          <a:p>
            <a:endParaRPr lang="en-AU" dirty="0"/>
          </a:p>
          <a:p>
            <a:r>
              <a:rPr lang="en-AU" dirty="0"/>
              <a:t>Each term is a particular size of paper.</a:t>
            </a:r>
          </a:p>
          <a:p>
            <a:endParaRPr lang="en-AU" dirty="0"/>
          </a:p>
          <a:p>
            <a:r>
              <a:rPr lang="en-AU" dirty="0"/>
              <a:t>For each term, the length of each side is always </a:t>
            </a:r>
            <a:r>
              <a:rPr lang="en-AU" sz="1200" i="0" kern="1200" dirty="0">
                <a:solidFill>
                  <a:schemeClr val="tx1"/>
                </a:solidFill>
                <a:effectLst/>
                <a:latin typeface="+mn-lt"/>
                <a:ea typeface="+mn-ea"/>
                <a:cs typeface="+mn-cs"/>
              </a:rPr>
              <a:t>√2</a:t>
            </a:r>
            <a:r>
              <a:rPr lang="en-AU" dirty="0"/>
              <a:t> (approximately 1.414) times its width.</a:t>
            </a:r>
          </a:p>
          <a:p>
            <a:r>
              <a:rPr lang="en-AU" dirty="0"/>
              <a:t>As a result, each size can be made by folding the previous size in half. Because of this rule, it is possible to continue the series as far as you like.</a:t>
            </a:r>
          </a:p>
          <a:p>
            <a:endParaRPr lang="en-AU" dirty="0"/>
          </a:p>
          <a:p>
            <a:r>
              <a:rPr lang="en-AU" dirty="0"/>
              <a:t>There is further information about </a:t>
            </a:r>
            <a:r>
              <a:rPr lang="en-AU" u="sng" dirty="0">
                <a:hlinkClick r:id="rId3"/>
              </a:rPr>
              <a:t>international standard paper and envelope sizes</a:t>
            </a:r>
            <a:r>
              <a:rPr lang="en-AU" dirty="0"/>
              <a:t> on Wikipedia.</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331307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a:t>Show participants the video </a:t>
            </a:r>
            <a:r>
              <a:rPr lang="en-AU" i="1" dirty="0"/>
              <a:t>Let's Make a Pattern!</a:t>
            </a:r>
            <a:r>
              <a:rPr lang="en-AU" dirty="0"/>
              <a:t> This video shows how a pattern can be constructed by adding successive 'rings' of pattern blocks around a central block.</a:t>
            </a:r>
          </a:p>
          <a:p>
            <a:endParaRPr lang="en-AU" dirty="0"/>
          </a:p>
          <a:p>
            <a:r>
              <a:rPr lang="en-AU" dirty="0"/>
              <a:t>Notice how this activity combines ideas of </a:t>
            </a:r>
            <a:r>
              <a:rPr lang="en-AU" u="sng" dirty="0">
                <a:hlinkClick r:id="rId3"/>
              </a:rPr>
              <a:t>tessellations</a:t>
            </a:r>
            <a:r>
              <a:rPr lang="en-AU" dirty="0"/>
              <a:t> (using triangles and squares from a set of pattern blocks) and </a:t>
            </a:r>
            <a:r>
              <a:rPr lang="en-AU" u="sng" dirty="0">
                <a:hlinkClick r:id="rId4"/>
              </a:rPr>
              <a:t>growing patterns</a:t>
            </a:r>
            <a:r>
              <a:rPr lang="en-AU" dirty="0"/>
              <a:t>.</a:t>
            </a:r>
          </a:p>
          <a:p>
            <a:endParaRPr lang="en-AU" dirty="0"/>
          </a:p>
          <a:p>
            <a:r>
              <a:rPr lang="en-AU" dirty="0"/>
              <a:t>Ask students to repeat the same construction, and reconsider the questions asked in the video.</a:t>
            </a:r>
          </a:p>
          <a:p>
            <a:r>
              <a:rPr lang="en-AU" dirty="0"/>
              <a:t>You can use this </a:t>
            </a:r>
            <a:r>
              <a:rPr lang="en-AU" u="sng" dirty="0">
                <a:hlinkClick r:id="rId5"/>
              </a:rPr>
              <a:t>slide show version of </a:t>
            </a:r>
            <a:r>
              <a:rPr lang="en-AU" i="1" u="sng" dirty="0">
                <a:hlinkClick r:id="rId5"/>
              </a:rPr>
              <a:t>Let's Make a Pattern!</a:t>
            </a:r>
            <a:r>
              <a:rPr lang="en-AU" dirty="0"/>
              <a:t> to guide the discussion.</a:t>
            </a:r>
          </a:p>
          <a:p>
            <a:endParaRPr lang="en-AU" dirty="0"/>
          </a:p>
          <a:p>
            <a:r>
              <a:rPr lang="en-AU" dirty="0"/>
              <a:t>Now challenge students to use the same idea to make their own growing patterns, using either real pattern blocks or </a:t>
            </a:r>
            <a:r>
              <a:rPr lang="en-AU" u="sng" dirty="0">
                <a:hlinkClick r:id="rId6"/>
              </a:rPr>
              <a:t>digital versions of pattern blocks</a:t>
            </a:r>
            <a:r>
              <a:rPr lang="en-AU" dirty="0"/>
              <a:t>.</a:t>
            </a:r>
          </a:p>
          <a:p>
            <a:endParaRPr lang="en-AU" dirty="0"/>
          </a:p>
          <a:p>
            <a:r>
              <a:rPr lang="en-AU" dirty="0"/>
              <a:t>They could use a single pattern block, any pair of blocks (as in the video), or even three blocks. Display the most creative patterns.</a:t>
            </a:r>
          </a:p>
          <a:p>
            <a:endParaRPr lang="en-AU" dirty="0"/>
          </a:p>
          <a:p>
            <a:r>
              <a:rPr lang="en-AU" dirty="0"/>
              <a:t>You might also like to try the </a:t>
            </a:r>
            <a:r>
              <a:rPr lang="en-AU" i="1" dirty="0"/>
              <a:t>Tessellate decorate</a:t>
            </a:r>
            <a:r>
              <a:rPr lang="en-AU" dirty="0"/>
              <a:t> series of learning objects:</a:t>
            </a:r>
          </a:p>
          <a:p>
            <a:r>
              <a:rPr lang="en-AU" i="1" dirty="0">
                <a:hlinkClick r:id="rId7"/>
              </a:rPr>
              <a:t>L7782 Tessellate decorate: squares</a:t>
            </a:r>
            <a:endParaRPr lang="en-AU" dirty="0"/>
          </a:p>
          <a:p>
            <a:r>
              <a:rPr lang="en-AU" i="1" dirty="0">
                <a:hlinkClick r:id="rId8"/>
              </a:rPr>
              <a:t>L7781 Tessellate decorate: rectangles</a:t>
            </a:r>
            <a:endParaRPr lang="en-AU" dirty="0"/>
          </a:p>
          <a:p>
            <a:r>
              <a:rPr lang="en-AU" i="1" dirty="0">
                <a:hlinkClick r:id="rId9"/>
              </a:rPr>
              <a:t>L7785 Tessellate decorate: rhombuses</a:t>
            </a:r>
            <a:endParaRPr lang="en-AU" dirty="0"/>
          </a:p>
          <a:p>
            <a:r>
              <a:rPr lang="en-AU" i="1" dirty="0">
                <a:hlinkClick r:id="rId10"/>
              </a:rPr>
              <a:t>L7787 Tessellate decorate: trapeziums</a:t>
            </a:r>
            <a:endParaRPr lang="en-AU" dirty="0"/>
          </a:p>
          <a:p>
            <a:r>
              <a:rPr lang="en-AU" i="1" dirty="0">
                <a:hlinkClick r:id="rId11"/>
              </a:rPr>
              <a:t>L7783 Tessellate decorate: equilateral triangles</a:t>
            </a:r>
            <a:endParaRPr lang="en-AU" dirty="0"/>
          </a:p>
          <a:p>
            <a:r>
              <a:rPr lang="en-AU" i="1" dirty="0">
                <a:hlinkClick r:id="rId11"/>
              </a:rPr>
              <a:t>L7784 Tessellate decorate: hexagons and triangles</a:t>
            </a:r>
            <a:endParaRPr lang="en-AU" dirty="0"/>
          </a:p>
          <a:p>
            <a:r>
              <a:rPr lang="en-AU" i="1" dirty="0">
                <a:hlinkClick r:id="rId12"/>
              </a:rPr>
              <a:t>L7788 Tessellate decorate: three shapes</a:t>
            </a:r>
            <a:endParaRPr lang="en-AU" dirty="0"/>
          </a:p>
          <a:p>
            <a:r>
              <a:rPr lang="en-AU" i="1" dirty="0">
                <a:hlinkClick r:id="rId13"/>
              </a:rPr>
              <a:t>L7786 Tessellate decorate: right-angled triangles</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142618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Try working through the </a:t>
            </a:r>
            <a:r>
              <a:rPr lang="en-AU" b="1" dirty="0"/>
              <a:t>growing pattern </a:t>
            </a:r>
            <a:r>
              <a:rPr lang="en-AU" dirty="0"/>
              <a:t>activity yourself.</a:t>
            </a:r>
          </a:p>
          <a:p>
            <a:endParaRPr lang="en-AU" dirty="0"/>
          </a:p>
          <a:p>
            <a:r>
              <a:rPr lang="en-AU" dirty="0"/>
              <a:t>How do the shapes and angles fit together?</a:t>
            </a:r>
          </a:p>
          <a:p>
            <a:endParaRPr lang="en-AU" dirty="0"/>
          </a:p>
          <a:p>
            <a:r>
              <a:rPr lang="en-AU" dirty="0"/>
              <a:t>Predict what might the students in your class do.</a:t>
            </a:r>
          </a:p>
          <a:p>
            <a:endParaRPr lang="en-AU" dirty="0"/>
          </a:p>
          <a:p>
            <a:r>
              <a:rPr lang="en-AU" dirty="0"/>
              <a:t>How could this activity be extended into the older grades?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396209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3794"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16360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4818"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134122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2"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114588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6"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8765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0"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773650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4"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11895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038FC2C-B79D-6546-A7CD-42435F8CEEE0}" type="slidenum">
              <a:rPr lang="en-US" smtClean="0"/>
              <a:pPr/>
              <a:t>2</a:t>
            </a:fld>
            <a:endParaRPr lang="en-US"/>
          </a:p>
        </p:txBody>
      </p:sp>
    </p:spTree>
    <p:extLst>
      <p:ext uri="{BB962C8B-B14F-4D97-AF65-F5344CB8AC3E}">
        <p14:creationId xmlns:p14="http://schemas.microsoft.com/office/powerpoint/2010/main" val="232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9938"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36666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0962"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958103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1986"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15936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3010"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636481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4034"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55662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5058"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099781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6082"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54420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7106"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051444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8130"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275144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82264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a:t>
            </a:fld>
            <a:endParaRPr lang="en-US"/>
          </a:p>
        </p:txBody>
      </p:sp>
    </p:spTree>
    <p:extLst>
      <p:ext uri="{BB962C8B-B14F-4D97-AF65-F5344CB8AC3E}">
        <p14:creationId xmlns:p14="http://schemas.microsoft.com/office/powerpoint/2010/main" val="2358888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0178"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14948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4099869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2226"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856235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3250"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95719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4274"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15800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5298"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376758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142751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1438047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1043384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76370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Patterns and algebra is a </a:t>
            </a:r>
            <a:r>
              <a:rPr lang="en-AU" dirty="0" err="1"/>
              <a:t>substrand</a:t>
            </a:r>
            <a:r>
              <a:rPr lang="en-AU" dirty="0"/>
              <a:t> of the Number and Algebra strand of the </a:t>
            </a:r>
            <a:r>
              <a:rPr lang="en-AU" i="1" dirty="0">
                <a:hlinkClick r:id="rId3"/>
              </a:rPr>
              <a:t>Australian Curriculum: Mathematics</a:t>
            </a:r>
            <a:r>
              <a:rPr lang="en-AU" dirty="0"/>
              <a:t>. However, patterning ideas arise in other </a:t>
            </a:r>
            <a:r>
              <a:rPr lang="en-AU" dirty="0" err="1"/>
              <a:t>substrands</a:t>
            </a:r>
            <a:r>
              <a:rPr lang="en-AU" dirty="0"/>
              <a:t> of this strand, and also in the Measurement and Geometry and the Statistics and Probability strands. Many of the </a:t>
            </a:r>
            <a:r>
              <a:rPr lang="en-AU" dirty="0" err="1"/>
              <a:t>substrands</a:t>
            </a:r>
            <a:r>
              <a:rPr lang="en-AU" dirty="0"/>
              <a:t> can be approached from the ideas of patterns. You can look at a list of content descriptions from the Foundation year through to year 3 in </a:t>
            </a:r>
            <a:r>
              <a:rPr lang="en-AU" i="1" dirty="0">
                <a:hlinkClick r:id="rId4"/>
              </a:rPr>
              <a:t>Patterns and their Applications in the Australian Curriculum: Mathematics</a:t>
            </a:r>
            <a:r>
              <a:rPr lang="en-AU" dirty="0"/>
              <a:t>.</a:t>
            </a:r>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Review and/or distribute</a:t>
            </a:r>
            <a:r>
              <a:rPr lang="en-AU" baseline="0" dirty="0"/>
              <a:t> the Australian Curriculum: Mathematics document that contain reference to patterns or in which a pattern approach can be usefully applied.</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2043925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361785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 name="Text Box 2"/>
          <p:cNvSpPr txBox="1">
            <a:spLocks noGrp="1" noChangeArrowheads="1"/>
          </p:cNvSpPr>
          <p:nvPr>
            <p:ph type="body" idx="1"/>
          </p:nvPr>
        </p:nvSpPr>
        <p:spPr>
          <a:xfrm>
            <a:off x="685800" y="4343400"/>
            <a:ext cx="5486400" cy="4114800"/>
          </a:xfrm>
          <a:ln/>
          <a:extLst>
            <a:ext uri="{909E8E84-426E-40dd-AFC4-6F175D3DCCD1}"/>
            <a:ext uri="{91240B29-F687-4f45-9708-019B960494DF}"/>
            <a:ext uri="{AF507438-7753-43e0-B8FC-AC1667EBCBE1}"/>
          </a:extLst>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29720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Making a staircase</a:t>
            </a:r>
          </a:p>
          <a:p>
            <a:r>
              <a:rPr lang="en-AU" dirty="0"/>
              <a:t>The following activity can be used to introduce the idea of a growing pattern. At the same time, it can reinforce students’ understanding of a </a:t>
            </a:r>
            <a:r>
              <a:rPr lang="en-AU" u="sng" dirty="0">
                <a:hlinkClick r:id="rId3"/>
              </a:rPr>
              <a:t>rectangular grid</a:t>
            </a:r>
            <a:r>
              <a:rPr lang="en-AU" dirty="0"/>
              <a:t>.</a:t>
            </a:r>
          </a:p>
          <a:p>
            <a:endParaRPr lang="en-AU" dirty="0"/>
          </a:p>
          <a:p>
            <a:r>
              <a:rPr lang="en-AU" dirty="0"/>
              <a:t>Ask students to make pairs of interlocking cubes of the same colour, and then assemble them into this 'staircase' pattern.</a:t>
            </a:r>
          </a:p>
          <a:p>
            <a:endParaRPr lang="en-AU" dirty="0"/>
          </a:p>
          <a:p>
            <a:r>
              <a:rPr lang="en-AU" dirty="0"/>
              <a:t>Students should then draw the staircase, firstly from the model and then from memory. Students' drawings will show their understanding of the growth pattern (2, 4, 6, 8, 10). For example, some students may not place the various columns of their staircase on a common baseline.</a:t>
            </a:r>
          </a:p>
          <a:p>
            <a:endParaRPr lang="en-AU" dirty="0"/>
          </a:p>
          <a:p>
            <a:r>
              <a:rPr lang="en-AU" dirty="0"/>
              <a:t>Link the staircase to ideas of multiplication (e.g. 4 groups of 2 make 8).</a:t>
            </a:r>
          </a:p>
          <a:p>
            <a:endParaRPr lang="en-AU" dirty="0"/>
          </a:p>
          <a:p>
            <a:r>
              <a:rPr lang="en-AU" dirty="0"/>
              <a:t>You can extend this activity by asking students to continue the staircase by making it come down again in the same pattern (with columns of 8, 6, 4 and 2 cubes). The continuation reveals further patterns (including symmetry).</a:t>
            </a:r>
          </a:p>
          <a:p>
            <a:endParaRPr lang="en-AU" dirty="0"/>
          </a:p>
          <a:p>
            <a:r>
              <a:rPr lang="en-AU" dirty="0"/>
              <a:t>It is also valuable to have students draw the staircase on large-scale grid paper (with 1 cm squares).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42</a:t>
            </a:fld>
            <a:endParaRPr lang="en-US"/>
          </a:p>
        </p:txBody>
      </p:sp>
    </p:spTree>
    <p:extLst>
      <p:ext uri="{BB962C8B-B14F-4D97-AF65-F5344CB8AC3E}">
        <p14:creationId xmlns:p14="http://schemas.microsoft.com/office/powerpoint/2010/main" val="2234950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Rectangular Grids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43</a:t>
            </a:fld>
            <a:endParaRPr lang="en-US"/>
          </a:p>
        </p:txBody>
      </p:sp>
    </p:spTree>
    <p:extLst>
      <p:ext uri="{BB962C8B-B14F-4D97-AF65-F5344CB8AC3E}">
        <p14:creationId xmlns:p14="http://schemas.microsoft.com/office/powerpoint/2010/main" val="2399020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Rectangular Grids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44</a:t>
            </a:fld>
            <a:endParaRPr lang="en-US"/>
          </a:p>
        </p:txBody>
      </p:sp>
    </p:spTree>
    <p:extLst>
      <p:ext uri="{BB962C8B-B14F-4D97-AF65-F5344CB8AC3E}">
        <p14:creationId xmlns:p14="http://schemas.microsoft.com/office/powerpoint/2010/main" val="239003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Rectangular Grids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45</a:t>
            </a:fld>
            <a:endParaRPr lang="en-US"/>
          </a:p>
        </p:txBody>
      </p:sp>
    </p:spTree>
    <p:extLst>
      <p:ext uri="{BB962C8B-B14F-4D97-AF65-F5344CB8AC3E}">
        <p14:creationId xmlns:p14="http://schemas.microsoft.com/office/powerpoint/2010/main" val="169540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Rectangular Grids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46</a:t>
            </a:fld>
            <a:endParaRPr lang="en-US"/>
          </a:p>
        </p:txBody>
      </p:sp>
    </p:spTree>
    <p:extLst>
      <p:ext uri="{BB962C8B-B14F-4D97-AF65-F5344CB8AC3E}">
        <p14:creationId xmlns:p14="http://schemas.microsoft.com/office/powerpoint/2010/main" val="491635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Ashah</a:t>
            </a:r>
            <a:r>
              <a:rPr lang="en-AU" dirty="0"/>
              <a:t> knew that the grid was made of squares and had some idea that they were arranged in rows, but she could not complete the pattern.</a:t>
            </a:r>
          </a:p>
          <a:p>
            <a:endParaRPr lang="en-AU" dirty="0"/>
          </a:p>
          <a:p>
            <a:r>
              <a:rPr lang="en-AU" dirty="0"/>
              <a:t>Bonny concentrated on the squares around the edge of the grid, but did not have the correct number of squares.</a:t>
            </a:r>
          </a:p>
          <a:p>
            <a:endParaRPr lang="en-AU" dirty="0"/>
          </a:p>
          <a:p>
            <a:r>
              <a:rPr lang="en-AU" dirty="0"/>
              <a:t>Only Con drew the structure correctly, but she drew each square separately instead of using straight lines to show the rows and columns.</a:t>
            </a:r>
          </a:p>
          <a:p>
            <a:endParaRPr lang="en-AU" dirty="0"/>
          </a:p>
          <a:p>
            <a:r>
              <a:rPr lang="en-AU" dirty="0"/>
              <a:t>These drawings are typical of young students. They suggest that many do not fully understand the row-column structure of the rectangular array. They may therefore have some difficulty understanding its use to illustrate multiplication, area or fractions.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47</a:t>
            </a:fld>
            <a:endParaRPr lang="en-US"/>
          </a:p>
        </p:txBody>
      </p:sp>
    </p:spTree>
    <p:extLst>
      <p:ext uri="{BB962C8B-B14F-4D97-AF65-F5344CB8AC3E}">
        <p14:creationId xmlns:p14="http://schemas.microsoft.com/office/powerpoint/2010/main" val="3253268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Ashah</a:t>
            </a:r>
            <a:r>
              <a:rPr lang="en-AU" dirty="0"/>
              <a:t> knew that the grid was made of squares and had some idea that they were arranged in rows, but she could not complete the pattern.</a:t>
            </a:r>
          </a:p>
          <a:p>
            <a:endParaRPr lang="en-AU" dirty="0"/>
          </a:p>
          <a:p>
            <a:r>
              <a:rPr lang="en-AU" dirty="0"/>
              <a:t>Bonny concentrated on the squares around the edge of the grid, but did not have the correct number of squares.</a:t>
            </a:r>
          </a:p>
          <a:p>
            <a:endParaRPr lang="en-AU" dirty="0"/>
          </a:p>
          <a:p>
            <a:r>
              <a:rPr lang="en-AU" dirty="0"/>
              <a:t>Only Con drew the structure correctly, but she drew each square separately instead of using straight lines to show the rows and columns.</a:t>
            </a:r>
          </a:p>
          <a:p>
            <a:endParaRPr lang="en-AU" dirty="0"/>
          </a:p>
          <a:p>
            <a:r>
              <a:rPr lang="en-AU" dirty="0"/>
              <a:t>These drawings are typical of young students. They suggest that many do not fully understand the row-column structure of the rectangular array. They may therefore have some difficulty understanding its use to illustrate multiplication, area or fractions.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48</a:t>
            </a:fld>
            <a:endParaRPr lang="en-US"/>
          </a:p>
        </p:txBody>
      </p:sp>
    </p:spTree>
    <p:extLst>
      <p:ext uri="{BB962C8B-B14F-4D97-AF65-F5344CB8AC3E}">
        <p14:creationId xmlns:p14="http://schemas.microsoft.com/office/powerpoint/2010/main" val="465950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Ashah</a:t>
            </a:r>
            <a:r>
              <a:rPr lang="en-AU" dirty="0"/>
              <a:t> knew that the grid was made of squares and had some idea that they were arranged in rows, but she could not complete the pattern.</a:t>
            </a:r>
          </a:p>
          <a:p>
            <a:endParaRPr lang="en-AU" dirty="0"/>
          </a:p>
          <a:p>
            <a:r>
              <a:rPr lang="en-AU" dirty="0"/>
              <a:t>Bonny concentrated on the squares around the edge of the grid, but did not have the correct number of squares.</a:t>
            </a:r>
          </a:p>
          <a:p>
            <a:endParaRPr lang="en-AU" dirty="0"/>
          </a:p>
          <a:p>
            <a:r>
              <a:rPr lang="en-AU" dirty="0"/>
              <a:t>Only Con drew the structure correctly, but she drew each square separately instead of using straight lines to show the rows and columns.</a:t>
            </a:r>
          </a:p>
          <a:p>
            <a:endParaRPr lang="en-AU" dirty="0"/>
          </a:p>
          <a:p>
            <a:r>
              <a:rPr lang="en-AU" dirty="0"/>
              <a:t>These drawings are typical of young students. They suggest that many do not fully understand the row-column structure of the rectangular array. They may therefore have some difficulty understanding its use to illustrate multiplication, area or fractions.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49</a:t>
            </a:fld>
            <a:endParaRPr lang="en-US"/>
          </a:p>
        </p:txBody>
      </p:sp>
    </p:spTree>
    <p:extLst>
      <p:ext uri="{BB962C8B-B14F-4D97-AF65-F5344CB8AC3E}">
        <p14:creationId xmlns:p14="http://schemas.microsoft.com/office/powerpoint/2010/main" val="81043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We are going to look at the big ideas of patterns that thread through the various </a:t>
            </a:r>
            <a:r>
              <a:rPr lang="en-AU" dirty="0" err="1"/>
              <a:t>substrands</a:t>
            </a:r>
            <a:r>
              <a:rPr lang="en-AU" dirty="0"/>
              <a:t> of the curriculum. The big ideas included in the Patterns drawer embrace a large proportion of the separate content descriptions for each year level. So each big idea helps in thinking about many topics in the curriculum.</a:t>
            </a:r>
          </a:p>
          <a:p>
            <a:r>
              <a:rPr lang="en-AU" dirty="0"/>
              <a:t>Focussing on the big ideas can also help integrate the different strands. In particular, patterns can link many ideas in number and geometry.</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3282208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Ashah</a:t>
            </a:r>
            <a:r>
              <a:rPr lang="en-AU" dirty="0"/>
              <a:t> knew that the grid was made of squares and had some idea that they were arranged in rows, but she could not complete the pattern.</a:t>
            </a:r>
          </a:p>
          <a:p>
            <a:endParaRPr lang="en-AU" dirty="0"/>
          </a:p>
          <a:p>
            <a:r>
              <a:rPr lang="en-AU" dirty="0"/>
              <a:t>Bonny concentrated on the squares around the edge of the grid, but did not have the correct number of squares.</a:t>
            </a:r>
          </a:p>
          <a:p>
            <a:endParaRPr lang="en-AU" dirty="0"/>
          </a:p>
          <a:p>
            <a:r>
              <a:rPr lang="en-AU" dirty="0"/>
              <a:t>Only Con drew the structure correctly, but she drew each square separately instead of using straight lines to show the rows and columns.</a:t>
            </a:r>
          </a:p>
          <a:p>
            <a:endParaRPr lang="en-AU" dirty="0"/>
          </a:p>
          <a:p>
            <a:r>
              <a:rPr lang="en-AU" dirty="0"/>
              <a:t>These drawings are typical of young students. They suggest that many do not fully understand the row-column structure of the rectangular array. They may therefore have some difficulty understanding its use to illustrate multiplication, area or fractions.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50</a:t>
            </a:fld>
            <a:endParaRPr lang="en-US"/>
          </a:p>
        </p:txBody>
      </p:sp>
    </p:spTree>
    <p:extLst>
      <p:ext uri="{BB962C8B-B14F-4D97-AF65-F5344CB8AC3E}">
        <p14:creationId xmlns:p14="http://schemas.microsoft.com/office/powerpoint/2010/main" val="1968277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Ashah</a:t>
            </a:r>
            <a:r>
              <a:rPr lang="en-AU" dirty="0"/>
              <a:t> knew that the grid was made of squares and had some idea that they were arranged in rows, but she could not complete the pattern.</a:t>
            </a:r>
          </a:p>
          <a:p>
            <a:endParaRPr lang="en-AU" dirty="0"/>
          </a:p>
          <a:p>
            <a:r>
              <a:rPr lang="en-AU" dirty="0"/>
              <a:t>Bonny concentrated on the squares around the edge of the grid, but did not have the correct number of squares.</a:t>
            </a:r>
          </a:p>
          <a:p>
            <a:endParaRPr lang="en-AU" dirty="0"/>
          </a:p>
          <a:p>
            <a:r>
              <a:rPr lang="en-AU" dirty="0"/>
              <a:t>Only Con drew the structure correctly, but she drew each square separately instead of using straight lines to show the rows and columns.</a:t>
            </a:r>
          </a:p>
          <a:p>
            <a:endParaRPr lang="en-AU" dirty="0"/>
          </a:p>
          <a:p>
            <a:r>
              <a:rPr lang="en-AU" dirty="0"/>
              <a:t>These drawings are typical of young students. They suggest that many do not fully understand the row-column structure of the rectangular array. They may therefore have some difficulty understanding its use to illustrate multiplication, area or fractions.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51</a:t>
            </a:fld>
            <a:endParaRPr lang="en-US"/>
          </a:p>
        </p:txBody>
      </p:sp>
    </p:spTree>
    <p:extLst>
      <p:ext uri="{BB962C8B-B14F-4D97-AF65-F5344CB8AC3E}">
        <p14:creationId xmlns:p14="http://schemas.microsoft.com/office/powerpoint/2010/main" val="1118788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b="1" dirty="0"/>
              <a:t>Rectangular Arrays</a:t>
            </a:r>
          </a:p>
          <a:p>
            <a:endParaRPr lang="en-AU" dirty="0"/>
          </a:p>
          <a:p>
            <a:r>
              <a:rPr lang="en-AU" dirty="0"/>
              <a:t>By studying rectangular arrays, students can also learn the structure of the rectangular grid pattern.</a:t>
            </a:r>
          </a:p>
          <a:p>
            <a:endParaRPr lang="en-AU" dirty="0"/>
          </a:p>
          <a:p>
            <a:r>
              <a:rPr lang="en-AU" dirty="0"/>
              <a:t>A </a:t>
            </a:r>
            <a:r>
              <a:rPr lang="en-AU" b="1" dirty="0"/>
              <a:t>rectangular array</a:t>
            </a:r>
            <a:r>
              <a:rPr lang="en-AU" dirty="0"/>
              <a:t> consists of a set of objects arranged in a similar way to a rectangular grid. It is one way of packing objects (e.g. eggs) efficiently.</a:t>
            </a:r>
          </a:p>
          <a:p>
            <a:endParaRPr lang="en-AU" dirty="0"/>
          </a:p>
          <a:p>
            <a:r>
              <a:rPr lang="en-AU" dirty="0"/>
              <a:t>Activities with arrays can help students understand the rectangular grid pattern. Here are some suggestions.</a:t>
            </a:r>
          </a:p>
          <a:p>
            <a:endParaRPr lang="en-AU" dirty="0"/>
          </a:p>
          <a:p>
            <a:r>
              <a:rPr lang="en-AU" dirty="0"/>
              <a:t>	* Supply students with drawings of various rectangular arrays of black dots and coloured counters. </a:t>
            </a:r>
            <a:br>
              <a:rPr lang="en-AU" dirty="0"/>
            </a:br>
            <a:r>
              <a:rPr lang="en-AU" dirty="0"/>
              <a:t>	* Ask them to create their own colour patterns by placing the counters on the dots.</a:t>
            </a:r>
          </a:p>
          <a:p>
            <a:r>
              <a:rPr lang="en-AU" dirty="0"/>
              <a:t>	* Ask students to draw arrays of various sizes from memory.</a:t>
            </a:r>
          </a:p>
          <a:p>
            <a:r>
              <a:rPr lang="en-AU" dirty="0"/>
              <a:t>	* Supply students with drawings of various rectangular arrays of dots and ask them to count the number of dots in each array. </a:t>
            </a:r>
            <a:br>
              <a:rPr lang="en-AU" dirty="0"/>
            </a:br>
            <a:r>
              <a:rPr lang="en-AU" dirty="0"/>
              <a:t>Then ask them to extend each array by one row and one column, and count the number of dots again.</a:t>
            </a:r>
          </a:p>
          <a:p>
            <a:endParaRPr lang="en-AU" dirty="0"/>
          </a:p>
          <a:p>
            <a:r>
              <a:rPr lang="en-AU" dirty="0"/>
              <a:t>Through such exercises, students will learn that the dots are aligned and equally spaced.</a:t>
            </a:r>
          </a:p>
          <a:p>
            <a:endParaRPr lang="en-AU" dirty="0"/>
          </a:p>
          <a:p>
            <a:r>
              <a:rPr lang="en-AU" dirty="0"/>
              <a:t>More advanced learners can be challenged to copy and extend a triangular grid pattern of dots.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52</a:t>
            </a:fld>
            <a:endParaRPr lang="en-US"/>
          </a:p>
        </p:txBody>
      </p:sp>
    </p:spTree>
    <p:extLst>
      <p:ext uri="{BB962C8B-B14F-4D97-AF65-F5344CB8AC3E}">
        <p14:creationId xmlns:p14="http://schemas.microsoft.com/office/powerpoint/2010/main" val="33470412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More advanced learners can be challenged to copy and extend a triangular grid pattern of dots.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53</a:t>
            </a:fld>
            <a:endParaRPr lang="en-US"/>
          </a:p>
        </p:txBody>
      </p:sp>
    </p:spTree>
    <p:extLst>
      <p:ext uri="{BB962C8B-B14F-4D97-AF65-F5344CB8AC3E}">
        <p14:creationId xmlns:p14="http://schemas.microsoft.com/office/powerpoint/2010/main" val="827337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Growing Fractions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r>
              <a:rPr lang="en-AU" dirty="0"/>
              <a:t>You can use patterns to illustrate simple fractions.</a:t>
            </a:r>
          </a:p>
          <a:p>
            <a:endParaRPr lang="en-AU" dirty="0"/>
          </a:p>
          <a:p>
            <a:r>
              <a:rPr lang="en-AU" dirty="0"/>
              <a:t>Each student will need at least three strips of paper about 2 cm wide and 30 cm long.</a:t>
            </a:r>
          </a:p>
          <a:p>
            <a:r>
              <a:rPr lang="en-AU" dirty="0"/>
              <a:t>Ask students to divide one of their strips into two equal parts. </a:t>
            </a:r>
            <a:r>
              <a:rPr lang="en-AU" b="1" dirty="0"/>
              <a:t>How many folds were required? What is each part called?</a:t>
            </a:r>
          </a:p>
          <a:p>
            <a:endParaRPr lang="en-AU" dirty="0"/>
          </a:p>
          <a:p>
            <a:r>
              <a:rPr lang="en-AU" dirty="0"/>
              <a:t>Challenge students to divide another strip into three equal parts by folding. Expect a lot of trial and error. Students may come up with the idea of folding a 'Z snake'.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54</a:t>
            </a:fld>
            <a:endParaRPr lang="en-US"/>
          </a:p>
        </p:txBody>
      </p:sp>
    </p:spTree>
    <p:extLst>
      <p:ext uri="{BB962C8B-B14F-4D97-AF65-F5344CB8AC3E}">
        <p14:creationId xmlns:p14="http://schemas.microsoft.com/office/powerpoint/2010/main" val="1424587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Repeat with folding into four equal parts. Encourage students to fold a 'W snake' rather than re-folding the halves.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r>
              <a:rPr lang="en-AU" dirty="0"/>
              <a:t>Summarise and explain the patterns students observe.</a:t>
            </a:r>
          </a:p>
          <a:p>
            <a:r>
              <a:rPr lang="en-AU" dirty="0"/>
              <a:t>	* The parts in the strips are getting smaller.</a:t>
            </a:r>
          </a:p>
          <a:p>
            <a:r>
              <a:rPr lang="en-AU" dirty="0"/>
              <a:t>	* The number of parts and the number of folds both increase by one each time.</a:t>
            </a:r>
          </a:p>
          <a:p>
            <a:r>
              <a:rPr lang="en-AU" dirty="0"/>
              <a:t>	* The number of folds is always one less than the number of parts.</a:t>
            </a:r>
          </a:p>
          <a:p>
            <a:endParaRPr lang="en-AU" dirty="0"/>
          </a:p>
          <a:p>
            <a:r>
              <a:rPr lang="en-AU" dirty="0"/>
              <a:t>Ambitious students may continue the pattern to greater numbers of folds.</a:t>
            </a:r>
          </a:p>
          <a:p>
            <a:r>
              <a:rPr lang="en-AU" dirty="0"/>
              <a:t>See </a:t>
            </a:r>
            <a:r>
              <a:rPr lang="en-AU" i="1" u="sng" dirty="0">
                <a:hlinkClick r:id="rId3"/>
              </a:rPr>
              <a:t>Folding Patterns</a:t>
            </a:r>
            <a:r>
              <a:rPr lang="en-AU" dirty="0"/>
              <a:t> for another patterning activity involving fractions.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55</a:t>
            </a:fld>
            <a:endParaRPr lang="en-US"/>
          </a:p>
        </p:txBody>
      </p:sp>
    </p:spTree>
    <p:extLst>
      <p:ext uri="{BB962C8B-B14F-4D97-AF65-F5344CB8AC3E}">
        <p14:creationId xmlns:p14="http://schemas.microsoft.com/office/powerpoint/2010/main" val="2995993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Folding Patterns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Take a 30 cm long strip of paper and fold it in two.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r>
              <a:rPr lang="en-AU" dirty="0"/>
              <a:t>Then unfold it and ask students: </a:t>
            </a:r>
            <a:r>
              <a:rPr lang="en-AU" b="1" dirty="0"/>
              <a:t>How many parts are there?</a:t>
            </a:r>
            <a:endParaRPr lang="en-AU" dirty="0"/>
          </a:p>
          <a:p>
            <a:endParaRPr lang="en-AU" dirty="0"/>
          </a:p>
          <a:p>
            <a:r>
              <a:rPr lang="en-AU" dirty="0"/>
              <a:t>Point out that the two parts are the same size (because they match) so that each part is a half of the strip. Also count the number of folds.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56</a:t>
            </a:fld>
            <a:endParaRPr lang="en-US"/>
          </a:p>
        </p:txBody>
      </p:sp>
    </p:spTree>
    <p:extLst>
      <p:ext uri="{BB962C8B-B14F-4D97-AF65-F5344CB8AC3E}">
        <p14:creationId xmlns:p14="http://schemas.microsoft.com/office/powerpoint/2010/main" val="4216662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Folding Patterns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Take a 30 cm long strip of paper and fold it in two.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r>
              <a:rPr lang="en-AU" dirty="0"/>
              <a:t>Then unfold it and ask students: </a:t>
            </a:r>
            <a:r>
              <a:rPr lang="en-AU" b="1" dirty="0"/>
              <a:t>How many parts are there?</a:t>
            </a:r>
            <a:endParaRPr lang="en-AU" dirty="0"/>
          </a:p>
          <a:p>
            <a:endParaRPr lang="en-AU" dirty="0"/>
          </a:p>
          <a:p>
            <a:r>
              <a:rPr lang="en-AU" dirty="0"/>
              <a:t>Point out that the two parts are the same size (because they match) so that each part is a half of the strip. Also count the number of folds.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57</a:t>
            </a:fld>
            <a:endParaRPr lang="en-US"/>
          </a:p>
        </p:txBody>
      </p:sp>
    </p:spTree>
    <p:extLst>
      <p:ext uri="{BB962C8B-B14F-4D97-AF65-F5344CB8AC3E}">
        <p14:creationId xmlns:p14="http://schemas.microsoft.com/office/powerpoint/2010/main" val="7235551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ask students to describe and explain the patterns in the table. You can download </a:t>
            </a:r>
            <a:r>
              <a:rPr lang="en-AU" i="1" u="sng" dirty="0">
                <a:hlinkClick r:id="rId3"/>
              </a:rPr>
              <a:t>Patterns in the Table</a:t>
            </a:r>
            <a:r>
              <a:rPr lang="en-AU" dirty="0"/>
              <a:t> which gives a completed table and some discussion points.</a:t>
            </a:r>
          </a:p>
          <a:p>
            <a:endParaRPr lang="en-AU" dirty="0"/>
          </a:p>
          <a:p>
            <a:r>
              <a:rPr lang="en-AU" dirty="0"/>
              <a:t>Note especially the doubling pattern in the second column and the way in which unitary fractions are named.</a:t>
            </a:r>
          </a:p>
          <a:p>
            <a:endParaRPr lang="en-AU" dirty="0"/>
          </a:p>
          <a:p>
            <a:r>
              <a:rPr lang="en-AU" dirty="0"/>
              <a:t>Able students could be asked to predict the 10th row of the table.</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58</a:t>
            </a:fld>
            <a:endParaRPr lang="en-US"/>
          </a:p>
        </p:txBody>
      </p:sp>
    </p:spTree>
    <p:extLst>
      <p:ext uri="{BB962C8B-B14F-4D97-AF65-F5344CB8AC3E}">
        <p14:creationId xmlns:p14="http://schemas.microsoft.com/office/powerpoint/2010/main" val="30156972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growing pattern is made up of 'chunks', called terms, that change in a regular way.</a:t>
            </a:r>
          </a:p>
          <a:p>
            <a:endParaRPr lang="en-AU" dirty="0"/>
          </a:p>
          <a:p>
            <a:r>
              <a:rPr lang="en-AU" dirty="0"/>
              <a:t>Have participants consider</a:t>
            </a:r>
            <a:r>
              <a:rPr lang="en-AU" baseline="0" dirty="0"/>
              <a:t> this question both now and as they progress through the module. </a:t>
            </a:r>
          </a:p>
          <a:p>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a:t>Have a discussion about the types </a:t>
            </a:r>
            <a:r>
              <a:rPr lang="en-AU" baseline="0"/>
              <a:t>of growing </a:t>
            </a:r>
            <a:r>
              <a:rPr lang="en-AU" baseline="0" dirty="0"/>
              <a:t>patterns that the participants already know about.</a:t>
            </a:r>
          </a:p>
          <a:p>
            <a:endParaRPr lang="en-AU" baseline="0" dirty="0"/>
          </a:p>
          <a:p>
            <a:r>
              <a:rPr lang="en-AU" baseline="0" dirty="0"/>
              <a:t>This question will be asked at the end of the module for participants to share how their thoughts and ideas have progress.</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59</a:t>
            </a:fld>
            <a:endParaRPr lang="en-US"/>
          </a:p>
        </p:txBody>
      </p:sp>
    </p:spTree>
    <p:extLst>
      <p:ext uri="{BB962C8B-B14F-4D97-AF65-F5344CB8AC3E}">
        <p14:creationId xmlns:p14="http://schemas.microsoft.com/office/powerpoint/2010/main" val="209671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growing pattern is made up of 'chunks', called terms, that change in a regular way.</a:t>
            </a:r>
          </a:p>
          <a:p>
            <a:endParaRPr lang="en-AU" dirty="0"/>
          </a:p>
          <a:p>
            <a:r>
              <a:rPr lang="en-AU" dirty="0"/>
              <a:t>Have participants consider</a:t>
            </a:r>
            <a:r>
              <a:rPr lang="en-AU" baseline="0" dirty="0"/>
              <a:t> this question both now and as they progress through the module. </a:t>
            </a:r>
          </a:p>
          <a:p>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a:t>Have a discussion about the types </a:t>
            </a:r>
            <a:r>
              <a:rPr lang="en-AU" baseline="0"/>
              <a:t>of growing </a:t>
            </a:r>
            <a:r>
              <a:rPr lang="en-AU" baseline="0" dirty="0"/>
              <a:t>patterns that the participants already know about.</a:t>
            </a:r>
          </a:p>
          <a:p>
            <a:endParaRPr lang="en-AU" baseline="0" dirty="0"/>
          </a:p>
          <a:p>
            <a:r>
              <a:rPr lang="en-AU" baseline="0" dirty="0"/>
              <a:t>This question will be asked at the end of the module for participants to share how their thoughts and ideas have progress.</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2037130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60</a:t>
            </a:fld>
            <a:endParaRPr lang="en-US"/>
          </a:p>
        </p:txBody>
      </p:sp>
    </p:spTree>
    <p:extLst>
      <p:ext uri="{BB962C8B-B14F-4D97-AF65-F5344CB8AC3E}">
        <p14:creationId xmlns:p14="http://schemas.microsoft.com/office/powerpoint/2010/main" val="137542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Growing patterns</a:t>
            </a:r>
          </a:p>
          <a:p>
            <a:r>
              <a:rPr lang="en-AU" dirty="0"/>
              <a:t>The row of cubes is made from four chunks, each in a different colour. The lengths of these chunks are 1, 2, 3 and 4 cubes. We expect the next chunk to have 5 cubes, and so on. This is a regular pattern because the chunks get bigger by 1 each time.</a:t>
            </a:r>
          </a:p>
          <a:p>
            <a:endParaRPr lang="en-AU" dirty="0"/>
          </a:p>
          <a:p>
            <a:r>
              <a:rPr lang="en-AU" dirty="0"/>
              <a:t>The row of cubes is an example of a </a:t>
            </a:r>
            <a:r>
              <a:rPr lang="en-AU" b="1" dirty="0"/>
              <a:t>growing pattern</a:t>
            </a:r>
            <a:r>
              <a:rPr lang="en-AU" dirty="0"/>
              <a:t>. In growing patterns, the chunks are called </a:t>
            </a:r>
            <a:r>
              <a:rPr lang="en-AU" b="1" dirty="0"/>
              <a:t>terms</a:t>
            </a:r>
            <a:r>
              <a:rPr lang="en-AU" dirty="0"/>
              <a:t>. There has to be a rule that tells you how each term is obtained.</a:t>
            </a:r>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388554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Growing patterns</a:t>
            </a:r>
          </a:p>
          <a:p>
            <a:r>
              <a:rPr lang="en-AU" dirty="0"/>
              <a:t>Here is another, more complicated example. The standard paper size, A4, is only one in the international standard A-series of paper sizes.</a:t>
            </a:r>
          </a:p>
          <a:p>
            <a:endParaRPr lang="en-AU" dirty="0"/>
          </a:p>
          <a:p>
            <a:r>
              <a:rPr lang="en-AU" dirty="0"/>
              <a:t>These sizes form a growing pattern. (Although the sizes are getting smaller, it is still considered to be a growing pattern.)</a:t>
            </a:r>
          </a:p>
          <a:p>
            <a:endParaRPr lang="en-AU" dirty="0"/>
          </a:p>
          <a:p>
            <a:r>
              <a:rPr lang="en-AU" dirty="0"/>
              <a:t>Each term is a particular size of paper.</a:t>
            </a:r>
          </a:p>
          <a:p>
            <a:endParaRPr lang="en-AU" dirty="0"/>
          </a:p>
          <a:p>
            <a:r>
              <a:rPr lang="en-AU" dirty="0"/>
              <a:t>For each term, the length of each side is always </a:t>
            </a:r>
            <a:r>
              <a:rPr lang="en-AU" sz="1200" i="0" kern="1200" dirty="0">
                <a:solidFill>
                  <a:schemeClr val="tx1"/>
                </a:solidFill>
                <a:effectLst/>
                <a:latin typeface="+mn-lt"/>
                <a:ea typeface="+mn-ea"/>
                <a:cs typeface="+mn-cs"/>
              </a:rPr>
              <a:t>√2</a:t>
            </a:r>
            <a:r>
              <a:rPr lang="en-AU" dirty="0"/>
              <a:t> (approximately 1.414) times its width.</a:t>
            </a:r>
          </a:p>
          <a:p>
            <a:r>
              <a:rPr lang="en-AU" dirty="0"/>
              <a:t>As a result, each size can be made by folding the previous size in half. Because of this rule, it is possible to continue the series as far as you like.</a:t>
            </a:r>
          </a:p>
          <a:p>
            <a:endParaRPr lang="en-AU" dirty="0"/>
          </a:p>
          <a:p>
            <a:r>
              <a:rPr lang="en-AU" dirty="0"/>
              <a:t>There is further information about </a:t>
            </a:r>
            <a:r>
              <a:rPr lang="en-AU" u="sng" dirty="0">
                <a:hlinkClick r:id="rId3"/>
              </a:rPr>
              <a:t>international standard paper and envelope sizes</a:t>
            </a:r>
            <a:r>
              <a:rPr lang="en-AU" dirty="0"/>
              <a:t> on Wikipedia.</a:t>
            </a:r>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338326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Growing patterns</a:t>
            </a:r>
          </a:p>
          <a:p>
            <a:r>
              <a:rPr lang="en-AU" dirty="0"/>
              <a:t>Here is another, more complicated example. The standard paper size, A4, is only one in the international standard A-series of paper sizes.</a:t>
            </a:r>
          </a:p>
          <a:p>
            <a:endParaRPr lang="en-AU" dirty="0"/>
          </a:p>
          <a:p>
            <a:r>
              <a:rPr lang="en-AU" dirty="0"/>
              <a:t>These sizes form a growing pattern. (Although the sizes are getting smaller, it is still considered to be a growing pattern.)</a:t>
            </a:r>
          </a:p>
          <a:p>
            <a:endParaRPr lang="en-AU" dirty="0"/>
          </a:p>
          <a:p>
            <a:r>
              <a:rPr lang="en-AU" dirty="0"/>
              <a:t>Each term is a particular size of paper.</a:t>
            </a:r>
          </a:p>
          <a:p>
            <a:endParaRPr lang="en-AU" dirty="0"/>
          </a:p>
          <a:p>
            <a:r>
              <a:rPr lang="en-AU" dirty="0"/>
              <a:t>For each term, the length of each side is always </a:t>
            </a:r>
            <a:r>
              <a:rPr lang="en-AU" sz="1200" i="0" kern="1200" dirty="0">
                <a:solidFill>
                  <a:schemeClr val="tx1"/>
                </a:solidFill>
                <a:effectLst/>
                <a:latin typeface="+mn-lt"/>
                <a:ea typeface="+mn-ea"/>
                <a:cs typeface="+mn-cs"/>
              </a:rPr>
              <a:t>√2</a:t>
            </a:r>
            <a:r>
              <a:rPr lang="en-AU" dirty="0"/>
              <a:t> (approximately 1.414) times its width.</a:t>
            </a:r>
          </a:p>
          <a:p>
            <a:r>
              <a:rPr lang="en-AU" dirty="0"/>
              <a:t>As a result, each size can be made by folding the previous size in half. Because of this rule, it is possible to continue the series as far as you like.</a:t>
            </a:r>
          </a:p>
          <a:p>
            <a:endParaRPr lang="en-AU" dirty="0"/>
          </a:p>
          <a:p>
            <a:r>
              <a:rPr lang="en-AU" dirty="0"/>
              <a:t>There is further information about </a:t>
            </a:r>
            <a:r>
              <a:rPr lang="en-AU" u="sng" dirty="0">
                <a:hlinkClick r:id="rId3"/>
              </a:rPr>
              <a:t>international standard paper and envelope sizes</a:t>
            </a:r>
            <a:r>
              <a:rPr lang="en-AU" dirty="0"/>
              <a:t> on Wikipedia.</a:t>
            </a:r>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143156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53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AU"/>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9FD7E07D-BAF3-4C6F-998E-ADD9901552F0}" type="slidenum">
              <a:rPr lang="en-AU" altLang="en-US"/>
              <a:pPr>
                <a:defRPr/>
              </a:pPr>
              <a:t>‹#›</a:t>
            </a:fld>
            <a:endParaRPr lang="en-AU" altLang="en-US"/>
          </a:p>
        </p:txBody>
      </p:sp>
    </p:spTree>
    <p:extLst>
      <p:ext uri="{BB962C8B-B14F-4D97-AF65-F5344CB8AC3E}">
        <p14:creationId xmlns:p14="http://schemas.microsoft.com/office/powerpoint/2010/main" val="4275899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5612D4B9-CD10-4CF6-986C-BA66ACC7EC92}" type="slidenum">
              <a:rPr lang="en-AU" altLang="en-US"/>
              <a:pPr>
                <a:defRPr/>
              </a:pPr>
              <a:t>‹#›</a:t>
            </a:fld>
            <a:endParaRPr lang="en-AU" altLang="en-US"/>
          </a:p>
        </p:txBody>
      </p:sp>
    </p:spTree>
    <p:extLst>
      <p:ext uri="{BB962C8B-B14F-4D97-AF65-F5344CB8AC3E}">
        <p14:creationId xmlns:p14="http://schemas.microsoft.com/office/powerpoint/2010/main" val="371840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AU"/>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54D3E9D0-ED85-4B64-8AA1-8D3D6DF84DAB}" type="slidenum">
              <a:rPr lang="en-AU" altLang="en-US"/>
              <a:pPr>
                <a:defRPr/>
              </a:pPr>
              <a:t>‹#›</a:t>
            </a:fld>
            <a:endParaRPr lang="en-AU" altLang="en-US"/>
          </a:p>
        </p:txBody>
      </p:sp>
    </p:spTree>
    <p:extLst>
      <p:ext uri="{BB962C8B-B14F-4D97-AF65-F5344CB8AC3E}">
        <p14:creationId xmlns:p14="http://schemas.microsoft.com/office/powerpoint/2010/main" val="282418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6613" y="1200151"/>
            <a:ext cx="4038600"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AU"/>
          </a:p>
        </p:txBody>
      </p:sp>
      <p:sp>
        <p:nvSpPr>
          <p:cNvPr id="6" name="Rectangle 4"/>
          <p:cNvSpPr>
            <a:spLocks noGrp="1" noChangeArrowheads="1"/>
          </p:cNvSpPr>
          <p:nvPr>
            <p:ph type="ftr" idx="11"/>
          </p:nvPr>
        </p:nvSpPr>
        <p:spPr>
          <a:ln/>
        </p:spPr>
        <p:txBody>
          <a:bodyPr/>
          <a:lstStyle>
            <a:lvl1pPr>
              <a:defRPr/>
            </a:lvl1pPr>
          </a:lstStyle>
          <a:p>
            <a:pPr>
              <a:defRPr/>
            </a:pPr>
            <a:endParaRPr lang="en-AU"/>
          </a:p>
        </p:txBody>
      </p:sp>
      <p:sp>
        <p:nvSpPr>
          <p:cNvPr id="7" name="Rectangle 5"/>
          <p:cNvSpPr>
            <a:spLocks noGrp="1" noChangeArrowheads="1"/>
          </p:cNvSpPr>
          <p:nvPr>
            <p:ph type="sldNum" idx="12"/>
          </p:nvPr>
        </p:nvSpPr>
        <p:spPr>
          <a:ln/>
        </p:spPr>
        <p:txBody>
          <a:bodyPr/>
          <a:lstStyle>
            <a:lvl1pPr>
              <a:defRPr/>
            </a:lvl1pPr>
          </a:lstStyle>
          <a:p>
            <a:pPr>
              <a:defRPr/>
            </a:pPr>
            <a:fld id="{EF4705DF-01FB-420D-9CC2-46733AE5D3A9}" type="slidenum">
              <a:rPr lang="en-AU" altLang="en-US"/>
              <a:pPr>
                <a:defRPr/>
              </a:pPr>
              <a:t>‹#›</a:t>
            </a:fld>
            <a:endParaRPr lang="en-AU" altLang="en-US"/>
          </a:p>
        </p:txBody>
      </p:sp>
    </p:spTree>
    <p:extLst>
      <p:ext uri="{BB962C8B-B14F-4D97-AF65-F5344CB8AC3E}">
        <p14:creationId xmlns:p14="http://schemas.microsoft.com/office/powerpoint/2010/main" val="3210010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AU"/>
          </a:p>
        </p:txBody>
      </p:sp>
      <p:sp>
        <p:nvSpPr>
          <p:cNvPr id="8" name="Rectangle 4"/>
          <p:cNvSpPr>
            <a:spLocks noGrp="1" noChangeArrowheads="1"/>
          </p:cNvSpPr>
          <p:nvPr>
            <p:ph type="ftr" idx="11"/>
          </p:nvPr>
        </p:nvSpPr>
        <p:spPr>
          <a:ln/>
        </p:spPr>
        <p:txBody>
          <a:bodyPr/>
          <a:lstStyle>
            <a:lvl1pPr>
              <a:defRPr/>
            </a:lvl1pPr>
          </a:lstStyle>
          <a:p>
            <a:pPr>
              <a:defRPr/>
            </a:pPr>
            <a:endParaRPr lang="en-AU"/>
          </a:p>
        </p:txBody>
      </p:sp>
      <p:sp>
        <p:nvSpPr>
          <p:cNvPr id="9" name="Rectangle 5"/>
          <p:cNvSpPr>
            <a:spLocks noGrp="1" noChangeArrowheads="1"/>
          </p:cNvSpPr>
          <p:nvPr>
            <p:ph type="sldNum" idx="12"/>
          </p:nvPr>
        </p:nvSpPr>
        <p:spPr>
          <a:ln/>
        </p:spPr>
        <p:txBody>
          <a:bodyPr/>
          <a:lstStyle>
            <a:lvl1pPr>
              <a:defRPr/>
            </a:lvl1pPr>
          </a:lstStyle>
          <a:p>
            <a:pPr>
              <a:defRPr/>
            </a:pPr>
            <a:fld id="{C6F7B74B-CC11-41C9-B2BE-3F5DB729610D}" type="slidenum">
              <a:rPr lang="en-AU" altLang="en-US"/>
              <a:pPr>
                <a:defRPr/>
              </a:pPr>
              <a:t>‹#›</a:t>
            </a:fld>
            <a:endParaRPr lang="en-AU" altLang="en-US"/>
          </a:p>
        </p:txBody>
      </p:sp>
    </p:spTree>
    <p:extLst>
      <p:ext uri="{BB962C8B-B14F-4D97-AF65-F5344CB8AC3E}">
        <p14:creationId xmlns:p14="http://schemas.microsoft.com/office/powerpoint/2010/main" val="300239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AU"/>
          </a:p>
        </p:txBody>
      </p:sp>
      <p:sp>
        <p:nvSpPr>
          <p:cNvPr id="4" name="Rectangle 4"/>
          <p:cNvSpPr>
            <a:spLocks noGrp="1" noChangeArrowheads="1"/>
          </p:cNvSpPr>
          <p:nvPr>
            <p:ph type="ftr" idx="11"/>
          </p:nvPr>
        </p:nvSpPr>
        <p:spPr>
          <a:ln/>
        </p:spPr>
        <p:txBody>
          <a:bodyPr/>
          <a:lstStyle>
            <a:lvl1pPr>
              <a:defRPr/>
            </a:lvl1pPr>
          </a:lstStyle>
          <a:p>
            <a:pPr>
              <a:defRPr/>
            </a:pPr>
            <a:endParaRPr lang="en-AU"/>
          </a:p>
        </p:txBody>
      </p:sp>
      <p:sp>
        <p:nvSpPr>
          <p:cNvPr id="5" name="Rectangle 5"/>
          <p:cNvSpPr>
            <a:spLocks noGrp="1" noChangeArrowheads="1"/>
          </p:cNvSpPr>
          <p:nvPr>
            <p:ph type="sldNum" idx="12"/>
          </p:nvPr>
        </p:nvSpPr>
        <p:spPr>
          <a:ln/>
        </p:spPr>
        <p:txBody>
          <a:bodyPr/>
          <a:lstStyle>
            <a:lvl1pPr>
              <a:defRPr/>
            </a:lvl1pPr>
          </a:lstStyle>
          <a:p>
            <a:pPr>
              <a:defRPr/>
            </a:pPr>
            <a:fld id="{75805C59-C58A-4DC1-A24D-B56C5CF6B2A4}" type="slidenum">
              <a:rPr lang="en-AU" altLang="en-US"/>
              <a:pPr>
                <a:defRPr/>
              </a:pPr>
              <a:t>‹#›</a:t>
            </a:fld>
            <a:endParaRPr lang="en-AU" altLang="en-US"/>
          </a:p>
        </p:txBody>
      </p:sp>
    </p:spTree>
    <p:extLst>
      <p:ext uri="{BB962C8B-B14F-4D97-AF65-F5344CB8AC3E}">
        <p14:creationId xmlns:p14="http://schemas.microsoft.com/office/powerpoint/2010/main" val="58775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AU"/>
          </a:p>
        </p:txBody>
      </p:sp>
      <p:sp>
        <p:nvSpPr>
          <p:cNvPr id="3" name="Rectangle 4"/>
          <p:cNvSpPr>
            <a:spLocks noGrp="1" noChangeArrowheads="1"/>
          </p:cNvSpPr>
          <p:nvPr>
            <p:ph type="ftr" idx="11"/>
          </p:nvPr>
        </p:nvSpPr>
        <p:spPr>
          <a:ln/>
        </p:spPr>
        <p:txBody>
          <a:bodyPr/>
          <a:lstStyle>
            <a:lvl1pPr>
              <a:defRPr/>
            </a:lvl1pPr>
          </a:lstStyle>
          <a:p>
            <a:pPr>
              <a:defRPr/>
            </a:pPr>
            <a:endParaRPr lang="en-AU"/>
          </a:p>
        </p:txBody>
      </p:sp>
      <p:sp>
        <p:nvSpPr>
          <p:cNvPr id="4" name="Rectangle 5"/>
          <p:cNvSpPr>
            <a:spLocks noGrp="1" noChangeArrowheads="1"/>
          </p:cNvSpPr>
          <p:nvPr>
            <p:ph type="sldNum" idx="12"/>
          </p:nvPr>
        </p:nvSpPr>
        <p:spPr>
          <a:ln/>
        </p:spPr>
        <p:txBody>
          <a:bodyPr/>
          <a:lstStyle>
            <a:lvl1pPr>
              <a:defRPr/>
            </a:lvl1pPr>
          </a:lstStyle>
          <a:p>
            <a:pPr>
              <a:defRPr/>
            </a:pPr>
            <a:fld id="{BC3AE338-CDD5-48D0-AEF0-A8A1E2A6E9B4}" type="slidenum">
              <a:rPr lang="en-AU" altLang="en-US"/>
              <a:pPr>
                <a:defRPr/>
              </a:pPr>
              <a:t>‹#›</a:t>
            </a:fld>
            <a:endParaRPr lang="en-AU" altLang="en-US"/>
          </a:p>
        </p:txBody>
      </p:sp>
    </p:spTree>
    <p:extLst>
      <p:ext uri="{BB962C8B-B14F-4D97-AF65-F5344CB8AC3E}">
        <p14:creationId xmlns:p14="http://schemas.microsoft.com/office/powerpoint/2010/main" val="2941055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AU"/>
          </a:p>
        </p:txBody>
      </p:sp>
      <p:sp>
        <p:nvSpPr>
          <p:cNvPr id="6" name="Rectangle 4"/>
          <p:cNvSpPr>
            <a:spLocks noGrp="1" noChangeArrowheads="1"/>
          </p:cNvSpPr>
          <p:nvPr>
            <p:ph type="ftr" idx="11"/>
          </p:nvPr>
        </p:nvSpPr>
        <p:spPr>
          <a:ln/>
        </p:spPr>
        <p:txBody>
          <a:bodyPr/>
          <a:lstStyle>
            <a:lvl1pPr>
              <a:defRPr/>
            </a:lvl1pPr>
          </a:lstStyle>
          <a:p>
            <a:pPr>
              <a:defRPr/>
            </a:pPr>
            <a:endParaRPr lang="en-AU"/>
          </a:p>
        </p:txBody>
      </p:sp>
      <p:sp>
        <p:nvSpPr>
          <p:cNvPr id="7" name="Rectangle 5"/>
          <p:cNvSpPr>
            <a:spLocks noGrp="1" noChangeArrowheads="1"/>
          </p:cNvSpPr>
          <p:nvPr>
            <p:ph type="sldNum" idx="12"/>
          </p:nvPr>
        </p:nvSpPr>
        <p:spPr>
          <a:ln/>
        </p:spPr>
        <p:txBody>
          <a:bodyPr/>
          <a:lstStyle>
            <a:lvl1pPr>
              <a:defRPr/>
            </a:lvl1pPr>
          </a:lstStyle>
          <a:p>
            <a:pPr>
              <a:defRPr/>
            </a:pPr>
            <a:fld id="{F486FD40-BD2D-406C-A063-57E5DCA7FB7B}" type="slidenum">
              <a:rPr lang="en-AU" altLang="en-US"/>
              <a:pPr>
                <a:defRPr/>
              </a:pPr>
              <a:t>‹#›</a:t>
            </a:fld>
            <a:endParaRPr lang="en-AU" altLang="en-US"/>
          </a:p>
        </p:txBody>
      </p:sp>
    </p:spTree>
    <p:extLst>
      <p:ext uri="{BB962C8B-B14F-4D97-AF65-F5344CB8AC3E}">
        <p14:creationId xmlns:p14="http://schemas.microsoft.com/office/powerpoint/2010/main" val="605040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AU"/>
          </a:p>
        </p:txBody>
      </p:sp>
      <p:sp>
        <p:nvSpPr>
          <p:cNvPr id="6" name="Rectangle 4"/>
          <p:cNvSpPr>
            <a:spLocks noGrp="1" noChangeArrowheads="1"/>
          </p:cNvSpPr>
          <p:nvPr>
            <p:ph type="ftr" idx="11"/>
          </p:nvPr>
        </p:nvSpPr>
        <p:spPr>
          <a:ln/>
        </p:spPr>
        <p:txBody>
          <a:bodyPr/>
          <a:lstStyle>
            <a:lvl1pPr>
              <a:defRPr/>
            </a:lvl1pPr>
          </a:lstStyle>
          <a:p>
            <a:pPr>
              <a:defRPr/>
            </a:pPr>
            <a:endParaRPr lang="en-AU"/>
          </a:p>
        </p:txBody>
      </p:sp>
      <p:sp>
        <p:nvSpPr>
          <p:cNvPr id="7" name="Rectangle 5"/>
          <p:cNvSpPr>
            <a:spLocks noGrp="1" noChangeArrowheads="1"/>
          </p:cNvSpPr>
          <p:nvPr>
            <p:ph type="sldNum" idx="12"/>
          </p:nvPr>
        </p:nvSpPr>
        <p:spPr>
          <a:ln/>
        </p:spPr>
        <p:txBody>
          <a:bodyPr/>
          <a:lstStyle>
            <a:lvl1pPr>
              <a:defRPr/>
            </a:lvl1pPr>
          </a:lstStyle>
          <a:p>
            <a:pPr>
              <a:defRPr/>
            </a:pPr>
            <a:fld id="{5CCD2432-3B24-4C99-89E4-C3630041627E}" type="slidenum">
              <a:rPr lang="en-AU" altLang="en-US"/>
              <a:pPr>
                <a:defRPr/>
              </a:pPr>
              <a:t>‹#›</a:t>
            </a:fld>
            <a:endParaRPr lang="en-AU" altLang="en-US"/>
          </a:p>
        </p:txBody>
      </p:sp>
    </p:spTree>
    <p:extLst>
      <p:ext uri="{BB962C8B-B14F-4D97-AF65-F5344CB8AC3E}">
        <p14:creationId xmlns:p14="http://schemas.microsoft.com/office/powerpoint/2010/main" val="306857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411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6F4F0A0C-32BD-4226-8977-27709D98B49F}" type="slidenum">
              <a:rPr lang="en-AU" altLang="en-US"/>
              <a:pPr>
                <a:defRPr/>
              </a:pPr>
              <a:t>‹#›</a:t>
            </a:fld>
            <a:endParaRPr lang="en-AU" altLang="en-US"/>
          </a:p>
        </p:txBody>
      </p:sp>
    </p:spTree>
    <p:extLst>
      <p:ext uri="{BB962C8B-B14F-4D97-AF65-F5344CB8AC3E}">
        <p14:creationId xmlns:p14="http://schemas.microsoft.com/office/powerpoint/2010/main" val="90999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9" y="1200151"/>
            <a:ext cx="2058987" cy="3956447"/>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1200151"/>
            <a:ext cx="6027738" cy="395644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A59EF926-38A9-4EFC-98F1-24190215DDC0}" type="slidenum">
              <a:rPr lang="en-AU" altLang="en-US"/>
              <a:pPr>
                <a:defRPr/>
              </a:pPr>
              <a:t>‹#›</a:t>
            </a:fld>
            <a:endParaRPr lang="en-AU" altLang="en-US"/>
          </a:p>
        </p:txBody>
      </p:sp>
    </p:spTree>
    <p:extLst>
      <p:ext uri="{BB962C8B-B14F-4D97-AF65-F5344CB8AC3E}">
        <p14:creationId xmlns:p14="http://schemas.microsoft.com/office/powerpoint/2010/main" val="838895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4300538"/>
            <a:ext cx="8228012" cy="856060"/>
          </a:xfrm>
        </p:spPr>
        <p:txBody>
          <a:bodyPr/>
          <a:lstStyle/>
          <a:p>
            <a:r>
              <a:rPr lang="en-AU"/>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AU"/>
          </a:p>
        </p:txBody>
      </p:sp>
      <p:sp>
        <p:nvSpPr>
          <p:cNvPr id="4" name="Rectangle 4"/>
          <p:cNvSpPr>
            <a:spLocks noGrp="1" noChangeArrowheads="1"/>
          </p:cNvSpPr>
          <p:nvPr>
            <p:ph type="ftr" idx="11"/>
          </p:nvPr>
        </p:nvSpPr>
        <p:spPr>
          <a:ln/>
        </p:spPr>
        <p:txBody>
          <a:bodyPr/>
          <a:lstStyle>
            <a:lvl1pPr>
              <a:defRPr/>
            </a:lvl1pPr>
          </a:lstStyle>
          <a:p>
            <a:pPr>
              <a:defRPr/>
            </a:pPr>
            <a:endParaRPr lang="en-AU"/>
          </a:p>
        </p:txBody>
      </p:sp>
      <p:sp>
        <p:nvSpPr>
          <p:cNvPr id="5" name="Rectangle 5"/>
          <p:cNvSpPr>
            <a:spLocks noGrp="1" noChangeArrowheads="1"/>
          </p:cNvSpPr>
          <p:nvPr>
            <p:ph type="sldNum" idx="12"/>
          </p:nvPr>
        </p:nvSpPr>
        <p:spPr>
          <a:ln/>
        </p:spPr>
        <p:txBody>
          <a:bodyPr/>
          <a:lstStyle>
            <a:lvl1pPr>
              <a:defRPr/>
            </a:lvl1pPr>
          </a:lstStyle>
          <a:p>
            <a:pPr>
              <a:defRPr/>
            </a:pPr>
            <a:fld id="{E257E586-027C-4C2D-BE90-11285EB1810C}" type="slidenum">
              <a:rPr lang="en-AU" altLang="en-US"/>
              <a:pPr>
                <a:defRPr/>
              </a:pPr>
              <a:t>‹#›</a:t>
            </a:fld>
            <a:endParaRPr lang="en-AU" altLang="en-US"/>
          </a:p>
        </p:txBody>
      </p:sp>
    </p:spTree>
    <p:extLst>
      <p:ext uri="{BB962C8B-B14F-4D97-AF65-F5344CB8AC3E}">
        <p14:creationId xmlns:p14="http://schemas.microsoft.com/office/powerpoint/2010/main" val="681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theme" Target="../theme/theme3.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870522" y="2421732"/>
            <a:ext cx="6273478" cy="2345532"/>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3078865" y="2339576"/>
            <a:ext cx="6065135" cy="82154"/>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78866" y="1949714"/>
            <a:ext cx="6065134"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 id="2147483831" r:id="rId2"/>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4300537"/>
            <a:ext cx="9144000" cy="863204"/>
          </a:xfrm>
          <a:prstGeom prst="rect">
            <a:avLst/>
          </a:prstGeom>
          <a:solidFill>
            <a:srgbClr val="00000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sz="1350"/>
          </a:p>
        </p:txBody>
      </p:sp>
      <p:sp>
        <p:nvSpPr>
          <p:cNvPr id="1027" name="Rectangle 2"/>
          <p:cNvSpPr>
            <a:spLocks noGrp="1" noChangeArrowheads="1"/>
          </p:cNvSpPr>
          <p:nvPr>
            <p:ph type="body" idx="1"/>
          </p:nvPr>
        </p:nvSpPr>
        <p:spPr bwMode="auto">
          <a:xfrm>
            <a:off x="457201" y="1200151"/>
            <a:ext cx="8228013" cy="33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p:cNvSpPr>
            <a:spLocks noGrp="1" noChangeArrowheads="1"/>
          </p:cNvSpPr>
          <p:nvPr>
            <p:ph type="dt"/>
          </p:nvPr>
        </p:nvSpPr>
        <p:spPr bwMode="auto">
          <a:xfrm>
            <a:off x="457201" y="4683919"/>
            <a:ext cx="2132013" cy="355997"/>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Arial" charset="0"/>
                <a:ea typeface="ＭＳ Ｐゴシック" charset="0"/>
                <a:cs typeface="Arial Unicode MS" charset="0"/>
              </a:defRPr>
            </a:lvl1pPr>
          </a:lstStyle>
          <a:p>
            <a:pPr>
              <a:defRPr/>
            </a:pPr>
            <a:endParaRPr lang="en-AU"/>
          </a:p>
        </p:txBody>
      </p:sp>
      <p:sp>
        <p:nvSpPr>
          <p:cNvPr id="1028" name="Rectangle 4"/>
          <p:cNvSpPr>
            <a:spLocks noGrp="1" noChangeArrowheads="1"/>
          </p:cNvSpPr>
          <p:nvPr>
            <p:ph type="ftr"/>
          </p:nvPr>
        </p:nvSpPr>
        <p:spPr bwMode="auto">
          <a:xfrm>
            <a:off x="3124201" y="4683919"/>
            <a:ext cx="2894013" cy="355997"/>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Arial" charset="0"/>
                <a:ea typeface="ＭＳ Ｐゴシック" charset="0"/>
                <a:cs typeface="Arial Unicode MS" charset="0"/>
              </a:defRPr>
            </a:lvl1pPr>
          </a:lstStyle>
          <a:p>
            <a:pPr>
              <a:defRPr/>
            </a:pPr>
            <a:endParaRPr lang="en-AU"/>
          </a:p>
        </p:txBody>
      </p:sp>
      <p:sp>
        <p:nvSpPr>
          <p:cNvPr id="1029" name="Rectangle 5"/>
          <p:cNvSpPr>
            <a:spLocks noGrp="1" noChangeArrowheads="1"/>
          </p:cNvSpPr>
          <p:nvPr>
            <p:ph type="sldNum"/>
          </p:nvPr>
        </p:nvSpPr>
        <p:spPr bwMode="auto">
          <a:xfrm>
            <a:off x="6553201" y="4683919"/>
            <a:ext cx="2132013" cy="355997"/>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defRPr smtClean="0">
                <a:solidFill>
                  <a:srgbClr val="000000"/>
                </a:solidFill>
                <a:ea typeface="ＭＳ Ｐゴシック" charset="-128"/>
              </a:defRPr>
            </a:lvl1pPr>
          </a:lstStyle>
          <a:p>
            <a:pPr>
              <a:defRPr/>
            </a:pPr>
            <a:fld id="{8681C2E1-E174-4B57-A4A9-0653F64E2388}" type="slidenum">
              <a:rPr lang="en-AU" altLang="en-US"/>
              <a:pPr>
                <a:defRPr/>
              </a:pPr>
              <a:t>‹#›</a:t>
            </a:fld>
            <a:endParaRPr lang="en-AU" altLang="en-US"/>
          </a:p>
        </p:txBody>
      </p:sp>
      <p:sp>
        <p:nvSpPr>
          <p:cNvPr id="1031" name="Rectangle 6"/>
          <p:cNvSpPr>
            <a:spLocks noGrp="1" noChangeArrowheads="1"/>
          </p:cNvSpPr>
          <p:nvPr>
            <p:ph type="title"/>
          </p:nvPr>
        </p:nvSpPr>
        <p:spPr bwMode="auto">
          <a:xfrm>
            <a:off x="468313" y="4300538"/>
            <a:ext cx="8228012" cy="8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Tree>
    <p:extLst>
      <p:ext uri="{BB962C8B-B14F-4D97-AF65-F5344CB8AC3E}">
        <p14:creationId xmlns:p14="http://schemas.microsoft.com/office/powerpoint/2010/main" val="323756355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2625">
          <a:solidFill>
            <a:srgbClr val="FFFFFF"/>
          </a:solidFill>
          <a:latin typeface="+mj-lt"/>
          <a:ea typeface="+mj-ea"/>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2625">
          <a:solidFill>
            <a:srgbClr val="FFFFFF"/>
          </a:solidFill>
          <a:latin typeface="Arial" charset="0"/>
          <a:ea typeface="ＭＳ Ｐゴシック" charset="0"/>
          <a:cs typeface="Arial Unicode MS"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2625">
          <a:solidFill>
            <a:srgbClr val="FFFFFF"/>
          </a:solidFill>
          <a:latin typeface="Arial" charset="0"/>
          <a:ea typeface="ＭＳ Ｐゴシック" charset="0"/>
          <a:cs typeface="Arial Unicode MS"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2625">
          <a:solidFill>
            <a:srgbClr val="FFFFFF"/>
          </a:solidFill>
          <a:latin typeface="Arial" charset="0"/>
          <a:ea typeface="ＭＳ Ｐゴシック" charset="0"/>
          <a:cs typeface="Arial Unicode MS"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2625">
          <a:solidFill>
            <a:srgbClr val="FFFFFF"/>
          </a:solidFill>
          <a:latin typeface="Arial" charset="0"/>
          <a:ea typeface="ＭＳ Ｐゴシック" charset="0"/>
          <a:cs typeface="Arial Unicode MS" charset="0"/>
        </a:defRPr>
      </a:lvl5pPr>
      <a:lvl6pPr marL="1885950" indent="-171450" algn="ctr" defTabSz="336947" rtl="0" fontAlgn="base">
        <a:spcBef>
          <a:spcPct val="0"/>
        </a:spcBef>
        <a:spcAft>
          <a:spcPct val="0"/>
        </a:spcAft>
        <a:buClr>
          <a:srgbClr val="000000"/>
        </a:buClr>
        <a:buSzPct val="100000"/>
        <a:buFont typeface="Times New Roman" charset="0"/>
        <a:defRPr sz="2625">
          <a:solidFill>
            <a:srgbClr val="FFFFFF"/>
          </a:solidFill>
          <a:latin typeface="Arial" charset="0"/>
          <a:ea typeface="ＭＳ Ｐゴシック" charset="0"/>
          <a:cs typeface="Arial Unicode MS" charset="0"/>
        </a:defRPr>
      </a:lvl6pPr>
      <a:lvl7pPr marL="2228850" indent="-171450" algn="ctr" defTabSz="336947" rtl="0" fontAlgn="base">
        <a:spcBef>
          <a:spcPct val="0"/>
        </a:spcBef>
        <a:spcAft>
          <a:spcPct val="0"/>
        </a:spcAft>
        <a:buClr>
          <a:srgbClr val="000000"/>
        </a:buClr>
        <a:buSzPct val="100000"/>
        <a:buFont typeface="Times New Roman" charset="0"/>
        <a:defRPr sz="2625">
          <a:solidFill>
            <a:srgbClr val="FFFFFF"/>
          </a:solidFill>
          <a:latin typeface="Arial" charset="0"/>
          <a:ea typeface="ＭＳ Ｐゴシック" charset="0"/>
          <a:cs typeface="Arial Unicode MS" charset="0"/>
        </a:defRPr>
      </a:lvl7pPr>
      <a:lvl8pPr marL="2571750" indent="-171450" algn="ctr" defTabSz="336947" rtl="0" fontAlgn="base">
        <a:spcBef>
          <a:spcPct val="0"/>
        </a:spcBef>
        <a:spcAft>
          <a:spcPct val="0"/>
        </a:spcAft>
        <a:buClr>
          <a:srgbClr val="000000"/>
        </a:buClr>
        <a:buSzPct val="100000"/>
        <a:buFont typeface="Times New Roman" charset="0"/>
        <a:defRPr sz="2625">
          <a:solidFill>
            <a:srgbClr val="FFFFFF"/>
          </a:solidFill>
          <a:latin typeface="Arial" charset="0"/>
          <a:ea typeface="ＭＳ Ｐゴシック" charset="0"/>
          <a:cs typeface="Arial Unicode MS" charset="0"/>
        </a:defRPr>
      </a:lvl8pPr>
      <a:lvl9pPr marL="2914650" indent="-171450" algn="ctr" defTabSz="336947" rtl="0" fontAlgn="base">
        <a:spcBef>
          <a:spcPct val="0"/>
        </a:spcBef>
        <a:spcAft>
          <a:spcPct val="0"/>
        </a:spcAft>
        <a:buClr>
          <a:srgbClr val="000000"/>
        </a:buClr>
        <a:buSzPct val="100000"/>
        <a:buFont typeface="Times New Roman" charset="0"/>
        <a:defRPr sz="2625">
          <a:solidFill>
            <a:srgbClr val="FFFFFF"/>
          </a:solidFill>
          <a:latin typeface="Arial" charset="0"/>
          <a:ea typeface="ＭＳ Ｐゴシック" charset="0"/>
          <a:cs typeface="Arial Unicode MS"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n-ea"/>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cs typeface="+mn-cs"/>
        </a:defRPr>
      </a:lvl5pPr>
      <a:lvl6pPr marL="1885950" indent="-171450" algn="l" defTabSz="336947" rtl="0" fontAlgn="base">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fontAlgn="base">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fontAlgn="base">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fontAlgn="base">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9.png"/><Relationship Id="rId1" Type="http://schemas.microsoft.com/office/2007/relationships/media" Target="../media/media1.mp4"/><Relationship Id="rId2" Type="http://schemas.openxmlformats.org/officeDocument/2006/relationships/video" Target="../media/media1.mp4"/></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ustraliancurriculum.edu.au/mathematics/curriculum/f-10?layout=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ativecommons.org/licenses/by-nc-nd/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976490" y="1068496"/>
            <a:ext cx="7096126" cy="1070241"/>
          </a:xfrm>
          <a:prstGeom prst="rect">
            <a:avLst/>
          </a:prstGeom>
        </p:spPr>
        <p:txBody>
          <a:bodyPr/>
          <a:lstStyle/>
          <a:p>
            <a:pPr algn="l"/>
            <a:r>
              <a:rPr lang="en-US" sz="2700" b="1" dirty="0" smtClean="0">
                <a:solidFill>
                  <a:srgbClr val="0F1E50"/>
                </a:solidFill>
              </a:rPr>
              <a:t>Working with </a:t>
            </a:r>
            <a:r>
              <a:rPr lang="en-US" sz="2700" b="1" i="1" dirty="0" smtClean="0">
                <a:solidFill>
                  <a:srgbClr val="0F1E50"/>
                </a:solidFill>
              </a:rPr>
              <a:t>Top </a:t>
            </a:r>
            <a:r>
              <a:rPr lang="en-US" sz="2700" b="1" i="1" dirty="0">
                <a:solidFill>
                  <a:srgbClr val="0F1E50"/>
                </a:solidFill>
              </a:rPr>
              <a:t>Drawer </a:t>
            </a:r>
            <a:r>
              <a:rPr lang="en-US" sz="2700" b="1" i="1" dirty="0" smtClean="0">
                <a:solidFill>
                  <a:srgbClr val="0F1E50"/>
                </a:solidFill>
              </a:rPr>
              <a:t>Teachers:</a:t>
            </a:r>
            <a:br>
              <a:rPr lang="en-US" sz="2700" b="1" i="1" dirty="0" smtClean="0">
                <a:solidFill>
                  <a:srgbClr val="0F1E50"/>
                </a:solidFill>
              </a:rPr>
            </a:br>
            <a:r>
              <a:rPr lang="en-US" sz="2700" b="1" dirty="0" smtClean="0">
                <a:solidFill>
                  <a:srgbClr val="0F1E50"/>
                </a:solidFill>
              </a:rPr>
              <a:t>The big ideas of patterns</a:t>
            </a:r>
            <a:endParaRPr lang="en-US" sz="2700" b="1" dirty="0">
              <a:solidFill>
                <a:srgbClr val="0F1E50"/>
              </a:solidFill>
            </a:endParaRPr>
          </a:p>
        </p:txBody>
      </p:sp>
      <p:sp>
        <p:nvSpPr>
          <p:cNvPr id="3" name="Subtitle 2"/>
          <p:cNvSpPr>
            <a:spLocks noGrp="1"/>
          </p:cNvSpPr>
          <p:nvPr>
            <p:ph type="subTitle" idx="4294967295"/>
          </p:nvPr>
        </p:nvSpPr>
        <p:spPr>
          <a:xfrm>
            <a:off x="3075614" y="1967287"/>
            <a:ext cx="6705600" cy="342900"/>
          </a:xfrm>
          <a:prstGeom prst="rect">
            <a:avLst/>
          </a:prstGeom>
        </p:spPr>
        <p:txBody>
          <a:bodyPr/>
          <a:lstStyle/>
          <a:p>
            <a:pPr marL="0" indent="0" algn="l">
              <a:buNone/>
            </a:pPr>
            <a:r>
              <a:rPr lang="en-US" b="1" dirty="0" smtClean="0">
                <a:solidFill>
                  <a:schemeClr val="bg1"/>
                </a:solidFill>
              </a:rPr>
              <a:t>Module 4 of 5: Growing patterns</a:t>
            </a: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3075614" y="2553478"/>
            <a:ext cx="3263320" cy="391598"/>
          </a:xfrm>
          <a:prstGeom prst="rect">
            <a:avLst/>
          </a:prstGeom>
        </p:spPr>
      </p:pic>
      <p:sp>
        <p:nvSpPr>
          <p:cNvPr id="8" name="Rectangle 7"/>
          <p:cNvSpPr/>
          <p:nvPr/>
        </p:nvSpPr>
        <p:spPr>
          <a:xfrm>
            <a:off x="6820421" y="4805886"/>
            <a:ext cx="2407662" cy="276999"/>
          </a:xfrm>
          <a:prstGeom prst="rect">
            <a:avLst/>
          </a:prstGeom>
        </p:spPr>
        <p:txBody>
          <a:bodyPr wrap="square">
            <a:spAutoFit/>
          </a:bodyPr>
          <a:lstStyle/>
          <a:p>
            <a:r>
              <a:rPr lang="en-AU" sz="1200" dirty="0" smtClean="0">
                <a:solidFill>
                  <a:srgbClr val="406077"/>
                </a:solidFill>
                <a:latin typeface="Arial" charset="0"/>
                <a:ea typeface="Arial" charset="0"/>
                <a:cs typeface="Arial" charset="0"/>
              </a:rPr>
              <a:t>Developed by D</a:t>
            </a:r>
            <a:r>
              <a:rPr lang="en-AU" sz="1200" dirty="0">
                <a:solidFill>
                  <a:srgbClr val="406077"/>
                </a:solidFill>
                <a:latin typeface="Arial" charset="0"/>
                <a:ea typeface="Arial" charset="0"/>
                <a:cs typeface="Arial" charset="0"/>
              </a:rPr>
              <a:t>. </a:t>
            </a:r>
            <a:r>
              <a:rPr lang="en-AU" sz="1200" dirty="0" err="1" smtClean="0">
                <a:solidFill>
                  <a:srgbClr val="406077"/>
                </a:solidFill>
                <a:latin typeface="Arial" charset="0"/>
                <a:ea typeface="Arial" charset="0"/>
                <a:cs typeface="Arial" charset="0"/>
              </a:rPr>
              <a:t>Samojlowicz</a:t>
            </a:r>
            <a:endParaRPr lang="en-AU" sz="8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169513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71463" y="780003"/>
            <a:ext cx="2997843" cy="4093343"/>
          </a:xfrm>
          <a:prstGeom prst="rect">
            <a:avLst/>
          </a:prstGeom>
        </p:spPr>
      </p:pic>
      <p:sp>
        <p:nvSpPr>
          <p:cNvPr id="5" name="Rectangle 4"/>
          <p:cNvSpPr/>
          <p:nvPr/>
        </p:nvSpPr>
        <p:spPr>
          <a:xfrm>
            <a:off x="7183862" y="4642513"/>
            <a:ext cx="1960138" cy="461665"/>
          </a:xfrm>
          <a:prstGeom prst="rect">
            <a:avLst/>
          </a:prstGeom>
        </p:spPr>
        <p:txBody>
          <a:bodyPr wrap="square">
            <a:spAutoFit/>
          </a:bodyPr>
          <a:lstStyle/>
          <a:p>
            <a:r>
              <a:rPr lang="en-AU" sz="800" dirty="0" smtClean="0">
                <a:solidFill>
                  <a:srgbClr val="406077"/>
                </a:solidFill>
                <a:latin typeface="Arial" charset="0"/>
                <a:ea typeface="Arial" charset="0"/>
                <a:cs typeface="Arial" charset="0"/>
              </a:rPr>
              <a:t>Source: https</a:t>
            </a:r>
            <a:r>
              <a:rPr lang="en-AU" sz="800" dirty="0">
                <a:solidFill>
                  <a:srgbClr val="406077"/>
                </a:solidFill>
                <a:latin typeface="Arial" charset="0"/>
                <a:ea typeface="Arial" charset="0"/>
                <a:cs typeface="Arial" charset="0"/>
              </a:rPr>
              <a:t>://upload.wikimedia.org/wikipedia/commons/1/16/A_size_illustration2.svg</a:t>
            </a:r>
          </a:p>
        </p:txBody>
      </p:sp>
      <p:pic>
        <p:nvPicPr>
          <p:cNvPr id="6" name="Picture 5"/>
          <p:cNvPicPr>
            <a:picLocks noChangeAspect="1"/>
          </p:cNvPicPr>
          <p:nvPr/>
        </p:nvPicPr>
        <p:blipFill>
          <a:blip r:embed="rId4"/>
          <a:stretch>
            <a:fillRect/>
          </a:stretch>
        </p:blipFill>
        <p:spPr>
          <a:xfrm>
            <a:off x="6803712" y="4739430"/>
            <a:ext cx="380150" cy="133916"/>
          </a:xfrm>
          <a:prstGeom prst="rect">
            <a:avLst/>
          </a:prstGeom>
        </p:spPr>
      </p:pic>
    </p:spTree>
    <p:extLst>
      <p:ext uri="{BB962C8B-B14F-4D97-AF65-F5344CB8AC3E}">
        <p14:creationId xmlns:p14="http://schemas.microsoft.com/office/powerpoint/2010/main" val="2020866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99452323"/>
              </p:ext>
            </p:extLst>
          </p:nvPr>
        </p:nvGraphicFramePr>
        <p:xfrm>
          <a:off x="2470009" y="950913"/>
          <a:ext cx="5122983" cy="2804160"/>
        </p:xfrm>
        <a:graphic>
          <a:graphicData uri="http://schemas.openxmlformats.org/drawingml/2006/table">
            <a:tbl>
              <a:tblPr firstRow="1" bandRow="1">
                <a:tableStyleId>{5C22544A-7EE6-4342-B048-85BDC9FD1C3A}</a:tableStyleId>
              </a:tblPr>
              <a:tblGrid>
                <a:gridCol w="1547182">
                  <a:extLst>
                    <a:ext uri="{9D8B030D-6E8A-4147-A177-3AD203B41FA5}">
                      <a16:colId xmlns="" xmlns:a16="http://schemas.microsoft.com/office/drawing/2014/main" val="3146629853"/>
                    </a:ext>
                  </a:extLst>
                </a:gridCol>
                <a:gridCol w="3575801">
                  <a:extLst>
                    <a:ext uri="{9D8B030D-6E8A-4147-A177-3AD203B41FA5}">
                      <a16:colId xmlns="" xmlns:a16="http://schemas.microsoft.com/office/drawing/2014/main" val="4220503961"/>
                    </a:ext>
                  </a:extLst>
                </a:gridCol>
              </a:tblGrid>
              <a:tr h="403570">
                <a:tc>
                  <a:txBody>
                    <a:bodyPr/>
                    <a:lstStyle/>
                    <a:p>
                      <a:pPr algn="ctr"/>
                      <a:r>
                        <a:rPr lang="en-AU" sz="2200" b="0" i="0" dirty="0">
                          <a:latin typeface="Arial" charset="0"/>
                          <a:ea typeface="Arial" charset="0"/>
                          <a:cs typeface="Arial" charset="0"/>
                        </a:rPr>
                        <a:t>Size</a:t>
                      </a:r>
                    </a:p>
                  </a:txBody>
                  <a:tcPr>
                    <a:solidFill>
                      <a:srgbClr val="32C213"/>
                    </a:solidFill>
                  </a:tcPr>
                </a:tc>
                <a:tc>
                  <a:txBody>
                    <a:bodyPr/>
                    <a:lstStyle/>
                    <a:p>
                      <a:pPr algn="ctr"/>
                      <a:r>
                        <a:rPr lang="en-AU" sz="2200" b="0" i="0" dirty="0">
                          <a:latin typeface="Arial" charset="0"/>
                          <a:ea typeface="Arial" charset="0"/>
                          <a:cs typeface="Arial" charset="0"/>
                        </a:rPr>
                        <a:t>Dimensions</a:t>
                      </a:r>
                      <a:r>
                        <a:rPr lang="en-AU" sz="2200" b="0" i="0" baseline="0" dirty="0">
                          <a:latin typeface="Arial" charset="0"/>
                          <a:ea typeface="Arial" charset="0"/>
                          <a:cs typeface="Arial" charset="0"/>
                        </a:rPr>
                        <a:t> (mm)</a:t>
                      </a:r>
                      <a:endParaRPr lang="en-AU" sz="2200" b="0" i="0" dirty="0">
                        <a:latin typeface="Arial" charset="0"/>
                        <a:ea typeface="Arial" charset="0"/>
                        <a:cs typeface="Arial" charset="0"/>
                      </a:endParaRPr>
                    </a:p>
                  </a:txBody>
                  <a:tcPr>
                    <a:solidFill>
                      <a:srgbClr val="32C213"/>
                    </a:solidFill>
                  </a:tcPr>
                </a:tc>
                <a:extLst>
                  <a:ext uri="{0D108BD9-81ED-4DB2-BD59-A6C34878D82A}">
                    <a16:rowId xmlns="" xmlns:a16="http://schemas.microsoft.com/office/drawing/2014/main" val="2772817726"/>
                  </a:ext>
                </a:extLst>
              </a:tr>
              <a:tr h="370840">
                <a:tc>
                  <a:txBody>
                    <a:bodyPr/>
                    <a:lstStyle/>
                    <a:p>
                      <a:pPr algn="ctr"/>
                      <a:r>
                        <a:rPr lang="en-AU" sz="2000" b="0" i="0" dirty="0">
                          <a:solidFill>
                            <a:srgbClr val="406077"/>
                          </a:solidFill>
                          <a:latin typeface="Arial" charset="0"/>
                          <a:ea typeface="Arial" charset="0"/>
                          <a:cs typeface="Arial" charset="0"/>
                        </a:rPr>
                        <a:t>A0</a:t>
                      </a:r>
                    </a:p>
                  </a:txBody>
                  <a:tcPr>
                    <a:solidFill>
                      <a:srgbClr val="32C213">
                        <a:alpha val="50196"/>
                      </a:srgbClr>
                    </a:solidFill>
                  </a:tcPr>
                </a:tc>
                <a:tc>
                  <a:txBody>
                    <a:bodyPr/>
                    <a:lstStyle/>
                    <a:p>
                      <a:pPr algn="ctr"/>
                      <a:r>
                        <a:rPr lang="en-AU" sz="2000" b="0" i="0" dirty="0">
                          <a:solidFill>
                            <a:srgbClr val="406077"/>
                          </a:solidFill>
                          <a:latin typeface="Arial" charset="0"/>
                          <a:ea typeface="Arial" charset="0"/>
                          <a:cs typeface="Arial" charset="0"/>
                        </a:rPr>
                        <a:t>841 x 1189</a:t>
                      </a:r>
                    </a:p>
                  </a:txBody>
                  <a:tcPr>
                    <a:solidFill>
                      <a:srgbClr val="32C213">
                        <a:alpha val="50196"/>
                      </a:srgbClr>
                    </a:solidFill>
                  </a:tcPr>
                </a:tc>
                <a:extLst>
                  <a:ext uri="{0D108BD9-81ED-4DB2-BD59-A6C34878D82A}">
                    <a16:rowId xmlns="" xmlns:a16="http://schemas.microsoft.com/office/drawing/2014/main" val="989297492"/>
                  </a:ext>
                </a:extLst>
              </a:tr>
              <a:tr h="370840">
                <a:tc>
                  <a:txBody>
                    <a:bodyPr/>
                    <a:lstStyle/>
                    <a:p>
                      <a:pPr algn="ctr"/>
                      <a:r>
                        <a:rPr lang="en-AU" sz="2000" b="0" i="0" dirty="0">
                          <a:solidFill>
                            <a:srgbClr val="406077"/>
                          </a:solidFill>
                          <a:latin typeface="Arial" charset="0"/>
                          <a:ea typeface="Arial" charset="0"/>
                          <a:cs typeface="Arial" charset="0"/>
                        </a:rPr>
                        <a:t>A1</a:t>
                      </a:r>
                    </a:p>
                  </a:txBody>
                  <a:tcPr>
                    <a:solidFill>
                      <a:srgbClr val="32C213">
                        <a:alpha val="25098"/>
                      </a:srgbClr>
                    </a:solidFill>
                  </a:tcPr>
                </a:tc>
                <a:tc>
                  <a:txBody>
                    <a:bodyPr/>
                    <a:lstStyle/>
                    <a:p>
                      <a:pPr algn="ctr"/>
                      <a:r>
                        <a:rPr lang="en-AU" sz="2000" b="0" i="0" dirty="0">
                          <a:solidFill>
                            <a:srgbClr val="406077"/>
                          </a:solidFill>
                          <a:latin typeface="Arial" charset="0"/>
                          <a:ea typeface="Arial" charset="0"/>
                          <a:cs typeface="Arial" charset="0"/>
                        </a:rPr>
                        <a:t>594 x 841</a:t>
                      </a:r>
                    </a:p>
                  </a:txBody>
                  <a:tcPr>
                    <a:solidFill>
                      <a:srgbClr val="32C213">
                        <a:alpha val="25098"/>
                      </a:srgbClr>
                    </a:solidFill>
                  </a:tcPr>
                </a:tc>
                <a:extLst>
                  <a:ext uri="{0D108BD9-81ED-4DB2-BD59-A6C34878D82A}">
                    <a16:rowId xmlns="" xmlns:a16="http://schemas.microsoft.com/office/drawing/2014/main" val="1465543305"/>
                  </a:ext>
                </a:extLst>
              </a:tr>
              <a:tr h="370840">
                <a:tc>
                  <a:txBody>
                    <a:bodyPr/>
                    <a:lstStyle/>
                    <a:p>
                      <a:pPr algn="ctr"/>
                      <a:r>
                        <a:rPr lang="en-AU" sz="2000" b="0" i="0" dirty="0">
                          <a:solidFill>
                            <a:srgbClr val="406077"/>
                          </a:solidFill>
                          <a:latin typeface="Arial" charset="0"/>
                          <a:ea typeface="Arial" charset="0"/>
                          <a:cs typeface="Arial" charset="0"/>
                        </a:rPr>
                        <a:t>A2</a:t>
                      </a:r>
                    </a:p>
                  </a:txBody>
                  <a:tcPr>
                    <a:solidFill>
                      <a:srgbClr val="32C213">
                        <a:alpha val="50196"/>
                      </a:srgbClr>
                    </a:solidFill>
                  </a:tcPr>
                </a:tc>
                <a:tc>
                  <a:txBody>
                    <a:bodyPr/>
                    <a:lstStyle/>
                    <a:p>
                      <a:pPr algn="ctr"/>
                      <a:r>
                        <a:rPr lang="en-AU" sz="2000" b="0" i="0" dirty="0">
                          <a:solidFill>
                            <a:srgbClr val="406077"/>
                          </a:solidFill>
                          <a:latin typeface="Arial" charset="0"/>
                          <a:ea typeface="Arial" charset="0"/>
                          <a:cs typeface="Arial" charset="0"/>
                        </a:rPr>
                        <a:t>420 x 594</a:t>
                      </a:r>
                    </a:p>
                  </a:txBody>
                  <a:tcPr>
                    <a:solidFill>
                      <a:srgbClr val="32C213">
                        <a:alpha val="50196"/>
                      </a:srgbClr>
                    </a:solidFill>
                  </a:tcPr>
                </a:tc>
                <a:extLst>
                  <a:ext uri="{0D108BD9-81ED-4DB2-BD59-A6C34878D82A}">
                    <a16:rowId xmlns="" xmlns:a16="http://schemas.microsoft.com/office/drawing/2014/main" val="272612364"/>
                  </a:ext>
                </a:extLst>
              </a:tr>
              <a:tr h="370840">
                <a:tc>
                  <a:txBody>
                    <a:bodyPr/>
                    <a:lstStyle/>
                    <a:p>
                      <a:pPr algn="ctr"/>
                      <a:r>
                        <a:rPr lang="en-AU" sz="2000" b="0" i="0" dirty="0">
                          <a:solidFill>
                            <a:srgbClr val="406077"/>
                          </a:solidFill>
                          <a:latin typeface="Arial" charset="0"/>
                          <a:ea typeface="Arial" charset="0"/>
                          <a:cs typeface="Arial" charset="0"/>
                        </a:rPr>
                        <a:t>A3</a:t>
                      </a:r>
                    </a:p>
                  </a:txBody>
                  <a:tcPr>
                    <a:solidFill>
                      <a:srgbClr val="D1F1CB"/>
                    </a:solidFill>
                  </a:tcPr>
                </a:tc>
                <a:tc>
                  <a:txBody>
                    <a:bodyPr/>
                    <a:lstStyle/>
                    <a:p>
                      <a:pPr algn="ctr"/>
                      <a:r>
                        <a:rPr lang="en-AU" sz="2000" b="0" i="0" dirty="0">
                          <a:solidFill>
                            <a:srgbClr val="406077"/>
                          </a:solidFill>
                          <a:latin typeface="Arial" charset="0"/>
                          <a:ea typeface="Arial" charset="0"/>
                          <a:cs typeface="Arial" charset="0"/>
                        </a:rPr>
                        <a:t>297 x 420</a:t>
                      </a:r>
                    </a:p>
                  </a:txBody>
                  <a:tcPr>
                    <a:solidFill>
                      <a:srgbClr val="D1F1CB"/>
                    </a:solidFill>
                  </a:tcPr>
                </a:tc>
                <a:extLst>
                  <a:ext uri="{0D108BD9-81ED-4DB2-BD59-A6C34878D82A}">
                    <a16:rowId xmlns="" xmlns:a16="http://schemas.microsoft.com/office/drawing/2014/main" val="1207506481"/>
                  </a:ext>
                </a:extLst>
              </a:tr>
              <a:tr h="370840">
                <a:tc>
                  <a:txBody>
                    <a:bodyPr/>
                    <a:lstStyle/>
                    <a:p>
                      <a:pPr algn="ctr"/>
                      <a:r>
                        <a:rPr lang="en-AU" sz="2000" b="0" i="0" dirty="0">
                          <a:solidFill>
                            <a:srgbClr val="406077"/>
                          </a:solidFill>
                          <a:latin typeface="Arial" charset="0"/>
                          <a:ea typeface="Arial" charset="0"/>
                          <a:cs typeface="Arial" charset="0"/>
                        </a:rPr>
                        <a:t>A4</a:t>
                      </a:r>
                    </a:p>
                  </a:txBody>
                  <a:tcPr>
                    <a:solidFill>
                      <a:srgbClr val="9FE194"/>
                    </a:solidFill>
                  </a:tcPr>
                </a:tc>
                <a:tc>
                  <a:txBody>
                    <a:bodyPr/>
                    <a:lstStyle/>
                    <a:p>
                      <a:pPr algn="ctr"/>
                      <a:r>
                        <a:rPr lang="en-AU" sz="2000" b="0" i="0" dirty="0">
                          <a:solidFill>
                            <a:srgbClr val="406077"/>
                          </a:solidFill>
                          <a:latin typeface="Arial" charset="0"/>
                          <a:ea typeface="Arial" charset="0"/>
                          <a:cs typeface="Arial" charset="0"/>
                        </a:rPr>
                        <a:t>210 x 297</a:t>
                      </a:r>
                    </a:p>
                  </a:txBody>
                  <a:tcPr>
                    <a:solidFill>
                      <a:srgbClr val="9FE194"/>
                    </a:solidFill>
                  </a:tcPr>
                </a:tc>
                <a:extLst>
                  <a:ext uri="{0D108BD9-81ED-4DB2-BD59-A6C34878D82A}">
                    <a16:rowId xmlns="" xmlns:a16="http://schemas.microsoft.com/office/drawing/2014/main" val="939188765"/>
                  </a:ext>
                </a:extLst>
              </a:tr>
              <a:tr h="370840">
                <a:tc>
                  <a:txBody>
                    <a:bodyPr/>
                    <a:lstStyle/>
                    <a:p>
                      <a:pPr algn="ctr"/>
                      <a:r>
                        <a:rPr lang="en-AU" sz="2000" b="0" i="0" dirty="0">
                          <a:solidFill>
                            <a:srgbClr val="406077"/>
                          </a:solidFill>
                          <a:latin typeface="Arial" charset="0"/>
                          <a:ea typeface="Arial" charset="0"/>
                          <a:cs typeface="Arial" charset="0"/>
                        </a:rPr>
                        <a:t>A5</a:t>
                      </a:r>
                    </a:p>
                  </a:txBody>
                  <a:tcPr>
                    <a:solidFill>
                      <a:srgbClr val="D1F1CB"/>
                    </a:solidFill>
                  </a:tcPr>
                </a:tc>
                <a:tc>
                  <a:txBody>
                    <a:bodyPr/>
                    <a:lstStyle/>
                    <a:p>
                      <a:pPr algn="ctr"/>
                      <a:r>
                        <a:rPr lang="en-AU" sz="2000" b="0" i="0" dirty="0">
                          <a:solidFill>
                            <a:srgbClr val="406077"/>
                          </a:solidFill>
                          <a:latin typeface="Arial" charset="0"/>
                          <a:ea typeface="Arial" charset="0"/>
                          <a:cs typeface="Arial" charset="0"/>
                        </a:rPr>
                        <a:t>148 x 210</a:t>
                      </a:r>
                    </a:p>
                  </a:txBody>
                  <a:tcPr>
                    <a:solidFill>
                      <a:srgbClr val="D1F1CB"/>
                    </a:solidFill>
                  </a:tcPr>
                </a:tc>
                <a:extLst>
                  <a:ext uri="{0D108BD9-81ED-4DB2-BD59-A6C34878D82A}">
                    <a16:rowId xmlns="" xmlns:a16="http://schemas.microsoft.com/office/drawing/2014/main" val="2325926541"/>
                  </a:ext>
                </a:extLst>
              </a:tr>
            </a:tbl>
          </a:graphicData>
        </a:graphic>
      </p:graphicFrame>
    </p:spTree>
    <p:extLst>
      <p:ext uri="{BB962C8B-B14F-4D97-AF65-F5344CB8AC3E}">
        <p14:creationId xmlns:p14="http://schemas.microsoft.com/office/powerpoint/2010/main" val="377843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op Drawer Teachers_ Let's Make a Pattern-S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312859" y="950913"/>
            <a:ext cx="5096119" cy="3822539"/>
          </a:xfrm>
        </p:spPr>
      </p:pic>
    </p:spTree>
    <p:extLst>
      <p:ext uri="{BB962C8B-B14F-4D97-AF65-F5344CB8AC3E}">
        <p14:creationId xmlns:p14="http://schemas.microsoft.com/office/powerpoint/2010/main" val="2856489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21925" y="605387"/>
            <a:ext cx="6977123" cy="3662541"/>
          </a:xfrm>
          <a:prstGeom prst="rect">
            <a:avLst/>
          </a:prstGeom>
          <a:noFill/>
        </p:spPr>
        <p:txBody>
          <a:bodyPr wrap="square" rtlCol="0">
            <a:spAutoFit/>
          </a:bodyPr>
          <a:lstStyle/>
          <a:p>
            <a:r>
              <a:rPr lang="en-AU" sz="2800" dirty="0">
                <a:solidFill>
                  <a:srgbClr val="0F1E50"/>
                </a:solidFill>
                <a:latin typeface="Arial" charset="0"/>
                <a:ea typeface="Arial" charset="0"/>
                <a:cs typeface="Arial" charset="0"/>
              </a:rPr>
              <a:t>Try working through the growing pattern activity yourself</a:t>
            </a:r>
            <a:r>
              <a:rPr lang="en-AU" sz="2200" dirty="0">
                <a:solidFill>
                  <a:srgbClr val="406077"/>
                </a:solidFill>
                <a:latin typeface="Arial" charset="0"/>
                <a:ea typeface="Arial" charset="0"/>
                <a:cs typeface="Arial" charset="0"/>
              </a:rPr>
              <a:t>.</a:t>
            </a:r>
          </a:p>
          <a:p>
            <a:endParaRPr lang="en-AU" sz="2200" dirty="0">
              <a:solidFill>
                <a:srgbClr val="406077"/>
              </a:solidFill>
              <a:latin typeface="Arial" charset="0"/>
              <a:ea typeface="Arial" charset="0"/>
              <a:cs typeface="Arial" charset="0"/>
            </a:endParaRPr>
          </a:p>
          <a:p>
            <a:pPr marL="800100" lvl="1" indent="-342900">
              <a:buFont typeface="Arial" charset="0"/>
              <a:buChar char="•"/>
            </a:pPr>
            <a:r>
              <a:rPr lang="en-AU" sz="2200" dirty="0">
                <a:solidFill>
                  <a:srgbClr val="0F1E50"/>
                </a:solidFill>
                <a:latin typeface="Arial" charset="0"/>
                <a:ea typeface="Arial" charset="0"/>
                <a:cs typeface="Arial" charset="0"/>
              </a:rPr>
              <a:t>How do the shapes and angles fit together?</a:t>
            </a:r>
          </a:p>
          <a:p>
            <a:endParaRPr lang="en-AU" sz="2200" dirty="0">
              <a:solidFill>
                <a:srgbClr val="0F1E50"/>
              </a:solidFill>
              <a:latin typeface="Arial" charset="0"/>
              <a:ea typeface="Arial" charset="0"/>
              <a:cs typeface="Arial" charset="0"/>
            </a:endParaRPr>
          </a:p>
          <a:p>
            <a:pPr marL="800100" lvl="1" indent="-342900">
              <a:buFont typeface="Arial" charset="0"/>
              <a:buChar char="•"/>
            </a:pPr>
            <a:r>
              <a:rPr lang="en-AU" sz="2200" dirty="0">
                <a:solidFill>
                  <a:srgbClr val="0F1E50"/>
                </a:solidFill>
                <a:latin typeface="Arial" charset="0"/>
                <a:ea typeface="Arial" charset="0"/>
                <a:cs typeface="Arial" charset="0"/>
              </a:rPr>
              <a:t>Predict what might the students in your class do.</a:t>
            </a:r>
          </a:p>
          <a:p>
            <a:endParaRPr lang="en-AU" sz="2200" dirty="0">
              <a:solidFill>
                <a:srgbClr val="0F1E50"/>
              </a:solidFill>
              <a:latin typeface="Arial" charset="0"/>
              <a:ea typeface="Arial" charset="0"/>
              <a:cs typeface="Arial" charset="0"/>
            </a:endParaRPr>
          </a:p>
          <a:p>
            <a:pPr marL="800100" lvl="1" indent="-342900">
              <a:buFont typeface="Arial" charset="0"/>
              <a:buChar char="•"/>
            </a:pPr>
            <a:r>
              <a:rPr lang="en-AU" sz="2200" dirty="0">
                <a:solidFill>
                  <a:srgbClr val="0F1E50"/>
                </a:solidFill>
                <a:latin typeface="Arial" charset="0"/>
                <a:ea typeface="Arial" charset="0"/>
                <a:cs typeface="Arial" charset="0"/>
              </a:rPr>
              <a:t>How could this activity be extended into the </a:t>
            </a:r>
            <a:r>
              <a:rPr lang="en-AU" sz="2200" dirty="0" smtClean="0">
                <a:solidFill>
                  <a:srgbClr val="0F1E50"/>
                </a:solidFill>
                <a:latin typeface="Arial" charset="0"/>
                <a:ea typeface="Arial" charset="0"/>
                <a:cs typeface="Arial" charset="0"/>
              </a:rPr>
              <a:t/>
            </a:r>
            <a:br>
              <a:rPr lang="en-AU" sz="2200" dirty="0" smtClean="0">
                <a:solidFill>
                  <a:srgbClr val="0F1E50"/>
                </a:solidFill>
                <a:latin typeface="Arial" charset="0"/>
                <a:ea typeface="Arial" charset="0"/>
                <a:cs typeface="Arial" charset="0"/>
              </a:rPr>
            </a:br>
            <a:r>
              <a:rPr lang="en-AU" sz="2200" dirty="0" smtClean="0">
                <a:solidFill>
                  <a:srgbClr val="0F1E50"/>
                </a:solidFill>
                <a:latin typeface="Arial" charset="0"/>
                <a:ea typeface="Arial" charset="0"/>
                <a:cs typeface="Arial" charset="0"/>
              </a:rPr>
              <a:t>older </a:t>
            </a:r>
            <a:r>
              <a:rPr lang="en-AU" sz="2200" dirty="0">
                <a:solidFill>
                  <a:srgbClr val="0F1E50"/>
                </a:solidFill>
                <a:latin typeface="Arial" charset="0"/>
                <a:ea typeface="Arial" charset="0"/>
                <a:cs typeface="Arial" charset="0"/>
              </a:rPr>
              <a:t>grades?</a:t>
            </a:r>
          </a:p>
        </p:txBody>
      </p:sp>
    </p:spTree>
    <p:extLst>
      <p:ext uri="{BB962C8B-B14F-4D97-AF65-F5344CB8AC3E}">
        <p14:creationId xmlns:p14="http://schemas.microsoft.com/office/powerpoint/2010/main" val="1568478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495425" y="4300538"/>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Start with an equilateral triangle.</a:t>
            </a:r>
          </a:p>
        </p:txBody>
      </p:sp>
      <p:sp>
        <p:nvSpPr>
          <p:cNvPr id="4098" name="AutoShape 2"/>
          <p:cNvSpPr>
            <a:spLocks noChangeArrowheads="1"/>
          </p:cNvSpPr>
          <p:nvPr/>
        </p:nvSpPr>
        <p:spPr bwMode="auto">
          <a:xfrm>
            <a:off x="4031457" y="1715691"/>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8861516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fill="hold" grpId="0" nodeType="afterEffect">
                                  <p:stCondLst>
                                    <p:cond delay="0"/>
                                  </p:stCondLst>
                                  <p:childTnLst>
                                    <p:set>
                                      <p:cBhvr additive="repl">
                                        <p:cTn id="6" dur="1" fill="hold">
                                          <p:stCondLst>
                                            <p:cond delay="0"/>
                                          </p:stCondLst>
                                        </p:cTn>
                                        <p:tgtEl>
                                          <p:spTgt spid="4098"/>
                                        </p:tgtEl>
                                        <p:attrNameLst>
                                          <p:attrName>style.visibility</p:attrName>
                                        </p:attrNameLst>
                                      </p:cBhvr>
                                      <p:to>
                                        <p:strVal val="visible"/>
                                      </p:to>
                                    </p:set>
                                    <p:anim calcmode="lin" valueType="num">
                                      <p:cBhvr additive="repl">
                                        <p:cTn id="7" dur="500" fill="hold"/>
                                        <p:tgtEl>
                                          <p:spTgt spid="4098"/>
                                        </p:tgtEl>
                                        <p:attrNameLst>
                                          <p:attrName>ppt_w</p:attrName>
                                        </p:attrNameLst>
                                      </p:cBhvr>
                                      <p:tavLst>
                                        <p:tav tm="100000">
                                          <p:val>
                                            <p:fltVal val="0"/>
                                          </p:val>
                                        </p:tav>
                                        <p:tav>
                                          <p:val>
                                            <p:strVal val="#ppt_w"/>
                                          </p:val>
                                        </p:tav>
                                      </p:tavLst>
                                    </p:anim>
                                    <p:anim calcmode="lin" valueType="num">
                                      <p:cBhvr additive="repl">
                                        <p:cTn id="8" dur="500" fill="hold"/>
                                        <p:tgtEl>
                                          <p:spTgt spid="4098"/>
                                        </p:tgtEl>
                                        <p:attrNameLst>
                                          <p:attrName>ppt_h</p:attrName>
                                        </p:attrNameLst>
                                      </p:cBhvr>
                                      <p:tavLst>
                                        <p:tav tm="100000">
                                          <p:val>
                                            <p:fltVal val="0"/>
                                          </p:val>
                                        </p:tav>
                                        <p:tav>
                                          <p:val>
                                            <p:strVal val="#ppt_h"/>
                                          </p:val>
                                        </p:tav>
                                      </p:tavLst>
                                    </p:anim>
                                    <p:animEffect transition="in" filter="fade">
                                      <p:cBhvr additive="repl">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1494235" y="4300538"/>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dirty="0"/>
              <a:t>Then put a square on each side.</a:t>
            </a:r>
          </a:p>
        </p:txBody>
      </p:sp>
      <p:sp>
        <p:nvSpPr>
          <p:cNvPr id="7171" name="AutoShape 2"/>
          <p:cNvSpPr>
            <a:spLocks noChangeArrowheads="1"/>
          </p:cNvSpPr>
          <p:nvPr/>
        </p:nvSpPr>
        <p:spPr bwMode="auto">
          <a:xfrm>
            <a:off x="4031457" y="1716881"/>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123" name="Rectangle 3"/>
          <p:cNvSpPr>
            <a:spLocks noChangeArrowheads="1"/>
          </p:cNvSpPr>
          <p:nvPr/>
        </p:nvSpPr>
        <p:spPr bwMode="auto">
          <a:xfrm rot="19800000">
            <a:off x="4620816" y="144065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124" name="Rectangle 4"/>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125" name="Rectangle 5"/>
          <p:cNvSpPr>
            <a:spLocks noChangeArrowheads="1"/>
          </p:cNvSpPr>
          <p:nvPr/>
        </p:nvSpPr>
        <p:spPr bwMode="auto">
          <a:xfrm rot="1800000">
            <a:off x="3440907" y="144184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7832590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additive="repl">
                                        <p:cTn id="6" dur="1" fill="hold">
                                          <p:stCondLst>
                                            <p:cond delay="0"/>
                                          </p:stCondLst>
                                        </p:cTn>
                                        <p:tgtEl>
                                          <p:spTgt spid="5123"/>
                                        </p:tgtEl>
                                        <p:attrNameLst>
                                          <p:attrName>style.visibility</p:attrName>
                                        </p:attrNameLst>
                                      </p:cBhvr>
                                      <p:to>
                                        <p:strVal val="visible"/>
                                      </p:to>
                                    </p:set>
                                    <p:animEffect transition="in" filter="fade">
                                      <p:cBhvr additive="repl">
                                        <p:cTn id="7" dur="500"/>
                                        <p:tgtEl>
                                          <p:spTgt spid="5123"/>
                                        </p:tgtEl>
                                      </p:cBhvr>
                                    </p:animEffect>
                                  </p:childTnLst>
                                </p:cTn>
                              </p:par>
                            </p:childTnLst>
                          </p:cTn>
                        </p:par>
                        <p:par>
                          <p:cTn id="8" fill="hold" nodeType="afterGroup">
                            <p:stCondLst>
                              <p:cond delay="500"/>
                            </p:stCondLst>
                            <p:childTnLst>
                              <p:par>
                                <p:cTn id="9" presetID="10" presetClass="entr" fill="hold" grpId="0" nodeType="afterEffect">
                                  <p:stCondLst>
                                    <p:cond delay="0"/>
                                  </p:stCondLst>
                                  <p:childTnLst>
                                    <p:set>
                                      <p:cBhvr additive="repl">
                                        <p:cTn id="10" dur="1" fill="hold">
                                          <p:stCondLst>
                                            <p:cond delay="0"/>
                                          </p:stCondLst>
                                        </p:cTn>
                                        <p:tgtEl>
                                          <p:spTgt spid="5124"/>
                                        </p:tgtEl>
                                        <p:attrNameLst>
                                          <p:attrName>style.visibility</p:attrName>
                                        </p:attrNameLst>
                                      </p:cBhvr>
                                      <p:to>
                                        <p:strVal val="visible"/>
                                      </p:to>
                                    </p:set>
                                    <p:animEffect transition="in" filter="fade">
                                      <p:cBhvr additive="repl">
                                        <p:cTn id="11" dur="500"/>
                                        <p:tgtEl>
                                          <p:spTgt spid="5124"/>
                                        </p:tgtEl>
                                      </p:cBhvr>
                                    </p:animEffect>
                                  </p:childTnLst>
                                </p:cTn>
                              </p:par>
                            </p:childTnLst>
                          </p:cTn>
                        </p:par>
                        <p:par>
                          <p:cTn id="12" fill="hold" nodeType="afterGroup">
                            <p:stCondLst>
                              <p:cond delay="1000"/>
                            </p:stCondLst>
                            <p:childTnLst>
                              <p:par>
                                <p:cTn id="13" presetID="10" presetClass="entr" fill="hold" grpId="0" nodeType="afterEffect">
                                  <p:stCondLst>
                                    <p:cond delay="0"/>
                                  </p:stCondLst>
                                  <p:childTnLst>
                                    <p:set>
                                      <p:cBhvr additive="repl">
                                        <p:cTn id="14" dur="1" fill="hold">
                                          <p:stCondLst>
                                            <p:cond delay="0"/>
                                          </p:stCondLst>
                                        </p:cTn>
                                        <p:tgtEl>
                                          <p:spTgt spid="5125"/>
                                        </p:tgtEl>
                                        <p:attrNameLst>
                                          <p:attrName>style.visibility</p:attrName>
                                        </p:attrNameLst>
                                      </p:cBhvr>
                                      <p:to>
                                        <p:strVal val="visible"/>
                                      </p:to>
                                    </p:set>
                                    <p:animEffect transition="in" filter="fade">
                                      <p:cBhvr additive="repl">
                                        <p:cTn id="15"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P spid="51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477566"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Now fill in the gaps with triangles.</a:t>
            </a:r>
          </a:p>
        </p:txBody>
      </p:sp>
      <p:sp>
        <p:nvSpPr>
          <p:cNvPr id="9219" name="AutoShape 2"/>
          <p:cNvSpPr>
            <a:spLocks noChangeArrowheads="1"/>
          </p:cNvSpPr>
          <p:nvPr/>
        </p:nvSpPr>
        <p:spPr bwMode="auto">
          <a:xfrm>
            <a:off x="4031457" y="17180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0" name="Rectangle 3"/>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1" name="Rectangle 4"/>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2" name="Rectangle 5"/>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6150" name="AutoShape 6"/>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6151" name="AutoShape 7"/>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6152" name="AutoShape 8"/>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6153" name="AutoShape 9"/>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6154" name="AutoShape 10"/>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6155" name="AutoShape 11"/>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1015405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additive="repl">
                                        <p:cTn id="6" dur="1" fill="hold">
                                          <p:stCondLst>
                                            <p:cond delay="0"/>
                                          </p:stCondLst>
                                        </p:cTn>
                                        <p:tgtEl>
                                          <p:spTgt spid="6154"/>
                                        </p:tgtEl>
                                        <p:attrNameLst>
                                          <p:attrName>style.visibility</p:attrName>
                                        </p:attrNameLst>
                                      </p:cBhvr>
                                      <p:to>
                                        <p:strVal val="visible"/>
                                      </p:to>
                                    </p:set>
                                    <p:animEffect transition="in" filter="fade">
                                      <p:cBhvr additive="repl">
                                        <p:cTn id="7" dur="500"/>
                                        <p:tgtEl>
                                          <p:spTgt spid="6154"/>
                                        </p:tgtEl>
                                      </p:cBhvr>
                                    </p:animEffect>
                                  </p:childTnLst>
                                </p:cTn>
                              </p:par>
                            </p:childTnLst>
                          </p:cTn>
                        </p:par>
                        <p:par>
                          <p:cTn id="8" fill="hold" nodeType="afterGroup">
                            <p:stCondLst>
                              <p:cond delay="500"/>
                            </p:stCondLst>
                            <p:childTnLst>
                              <p:par>
                                <p:cTn id="9" presetID="10" presetClass="entr" fill="hold" grpId="0" nodeType="afterEffect">
                                  <p:stCondLst>
                                    <p:cond delay="0"/>
                                  </p:stCondLst>
                                  <p:childTnLst>
                                    <p:set>
                                      <p:cBhvr additive="repl">
                                        <p:cTn id="10" dur="1" fill="hold">
                                          <p:stCondLst>
                                            <p:cond delay="0"/>
                                          </p:stCondLst>
                                        </p:cTn>
                                        <p:tgtEl>
                                          <p:spTgt spid="6155"/>
                                        </p:tgtEl>
                                        <p:attrNameLst>
                                          <p:attrName>style.visibility</p:attrName>
                                        </p:attrNameLst>
                                      </p:cBhvr>
                                      <p:to>
                                        <p:strVal val="visible"/>
                                      </p:to>
                                    </p:set>
                                    <p:animEffect transition="in" filter="fade">
                                      <p:cBhvr additive="repl">
                                        <p:cTn id="11" dur="500"/>
                                        <p:tgtEl>
                                          <p:spTgt spid="6155"/>
                                        </p:tgtEl>
                                      </p:cBhvr>
                                    </p:animEffect>
                                  </p:childTnLst>
                                </p:cTn>
                              </p:par>
                            </p:childTnLst>
                          </p:cTn>
                        </p:par>
                        <p:par>
                          <p:cTn id="12" fill="hold" nodeType="afterGroup">
                            <p:stCondLst>
                              <p:cond delay="1000"/>
                            </p:stCondLst>
                            <p:childTnLst>
                              <p:par>
                                <p:cTn id="13" presetID="10" presetClass="entr" fill="hold" grpId="0" nodeType="afterEffect">
                                  <p:stCondLst>
                                    <p:cond delay="0"/>
                                  </p:stCondLst>
                                  <p:childTnLst>
                                    <p:set>
                                      <p:cBhvr additive="repl">
                                        <p:cTn id="14" dur="1" fill="hold">
                                          <p:stCondLst>
                                            <p:cond delay="0"/>
                                          </p:stCondLst>
                                        </p:cTn>
                                        <p:tgtEl>
                                          <p:spTgt spid="6150"/>
                                        </p:tgtEl>
                                        <p:attrNameLst>
                                          <p:attrName>style.visibility</p:attrName>
                                        </p:attrNameLst>
                                      </p:cBhvr>
                                      <p:to>
                                        <p:strVal val="visible"/>
                                      </p:to>
                                    </p:set>
                                    <p:animEffect transition="in" filter="fade">
                                      <p:cBhvr additive="repl">
                                        <p:cTn id="15" dur="500"/>
                                        <p:tgtEl>
                                          <p:spTgt spid="6150"/>
                                        </p:tgtEl>
                                      </p:cBhvr>
                                    </p:animEffect>
                                  </p:childTnLst>
                                </p:cTn>
                              </p:par>
                            </p:childTnLst>
                          </p:cTn>
                        </p:par>
                        <p:par>
                          <p:cTn id="16" fill="hold" nodeType="afterGroup">
                            <p:stCondLst>
                              <p:cond delay="1500"/>
                            </p:stCondLst>
                            <p:childTnLst>
                              <p:par>
                                <p:cTn id="17" presetID="10" presetClass="entr" fill="hold" grpId="0" nodeType="afterEffect">
                                  <p:stCondLst>
                                    <p:cond delay="0"/>
                                  </p:stCondLst>
                                  <p:childTnLst>
                                    <p:set>
                                      <p:cBhvr additive="repl">
                                        <p:cTn id="18" dur="1" fill="hold">
                                          <p:stCondLst>
                                            <p:cond delay="0"/>
                                          </p:stCondLst>
                                        </p:cTn>
                                        <p:tgtEl>
                                          <p:spTgt spid="6151"/>
                                        </p:tgtEl>
                                        <p:attrNameLst>
                                          <p:attrName>style.visibility</p:attrName>
                                        </p:attrNameLst>
                                      </p:cBhvr>
                                      <p:to>
                                        <p:strVal val="visible"/>
                                      </p:to>
                                    </p:set>
                                    <p:animEffect transition="in" filter="fade">
                                      <p:cBhvr additive="repl">
                                        <p:cTn id="19" dur="500"/>
                                        <p:tgtEl>
                                          <p:spTgt spid="6151"/>
                                        </p:tgtEl>
                                      </p:cBhvr>
                                    </p:animEffect>
                                  </p:childTnLst>
                                </p:cTn>
                              </p:par>
                            </p:childTnLst>
                          </p:cTn>
                        </p:par>
                        <p:par>
                          <p:cTn id="20" fill="hold" nodeType="afterGroup">
                            <p:stCondLst>
                              <p:cond delay="2000"/>
                            </p:stCondLst>
                            <p:childTnLst>
                              <p:par>
                                <p:cTn id="21" presetID="10" presetClass="entr" fill="hold" grpId="0" nodeType="afterEffect">
                                  <p:stCondLst>
                                    <p:cond delay="0"/>
                                  </p:stCondLst>
                                  <p:childTnLst>
                                    <p:set>
                                      <p:cBhvr additive="repl">
                                        <p:cTn id="22" dur="1" fill="hold">
                                          <p:stCondLst>
                                            <p:cond delay="0"/>
                                          </p:stCondLst>
                                        </p:cTn>
                                        <p:tgtEl>
                                          <p:spTgt spid="6152"/>
                                        </p:tgtEl>
                                        <p:attrNameLst>
                                          <p:attrName>style.visibility</p:attrName>
                                        </p:attrNameLst>
                                      </p:cBhvr>
                                      <p:to>
                                        <p:strVal val="visible"/>
                                      </p:to>
                                    </p:set>
                                    <p:animEffect transition="in" filter="fade">
                                      <p:cBhvr additive="repl">
                                        <p:cTn id="23" dur="500"/>
                                        <p:tgtEl>
                                          <p:spTgt spid="6152"/>
                                        </p:tgtEl>
                                      </p:cBhvr>
                                    </p:animEffect>
                                  </p:childTnLst>
                                </p:cTn>
                              </p:par>
                            </p:childTnLst>
                          </p:cTn>
                        </p:par>
                        <p:par>
                          <p:cTn id="24" fill="hold" nodeType="afterGroup">
                            <p:stCondLst>
                              <p:cond delay="2500"/>
                            </p:stCondLst>
                            <p:childTnLst>
                              <p:par>
                                <p:cTn id="25" presetID="10" presetClass="entr" fill="hold" grpId="0" nodeType="afterEffect">
                                  <p:stCondLst>
                                    <p:cond delay="0"/>
                                  </p:stCondLst>
                                  <p:childTnLst>
                                    <p:set>
                                      <p:cBhvr additive="repl">
                                        <p:cTn id="26" dur="1" fill="hold">
                                          <p:stCondLst>
                                            <p:cond delay="0"/>
                                          </p:stCondLst>
                                        </p:cTn>
                                        <p:tgtEl>
                                          <p:spTgt spid="6153"/>
                                        </p:tgtEl>
                                        <p:attrNameLst>
                                          <p:attrName>style.visibility</p:attrName>
                                        </p:attrNameLst>
                                      </p:cBhvr>
                                      <p:to>
                                        <p:strVal val="visible"/>
                                      </p:to>
                                    </p:set>
                                    <p:animEffect transition="in" filter="fade">
                                      <p:cBhvr additive="repl">
                                        <p:cTn id="2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2" grpId="0" animBg="1"/>
      <p:bldP spid="6153" grpId="0" animBg="1"/>
      <p:bldP spid="6154" grpId="0" animBg="1"/>
      <p:bldP spid="61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1448991" y="4306491"/>
            <a:ext cx="6226969"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Look at the pattern around the middle triangle.</a:t>
            </a:r>
          </a:p>
        </p:txBody>
      </p:sp>
      <p:sp>
        <p:nvSpPr>
          <p:cNvPr id="7170" name="AutoShape 2"/>
          <p:cNvSpPr>
            <a:spLocks noChangeArrowheads="1"/>
          </p:cNvSpPr>
          <p:nvPr/>
        </p:nvSpPr>
        <p:spPr bwMode="auto">
          <a:xfrm>
            <a:off x="4031457" y="17180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68" name="Rectangle 3"/>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69" name="Rectangle 4"/>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0" name="Rectangle 5"/>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1" name="AutoShape 6"/>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2" name="AutoShape 7"/>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3" name="AutoShape 8"/>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4" name="AutoShape 9"/>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5" name="AutoShape 10"/>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6" name="AutoShape 11"/>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42259862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7170"/>
                                        </p:tgtEl>
                                        <p:attrNameLst>
                                          <p:attrName>fillColor</p:attrName>
                                        </p:attrNameLst>
                                      </p:cBhvr>
                                      <p:to>
                                        <a:schemeClr val="bg1"/>
                                      </p:to>
                                    </p:animClr>
                                    <p:set>
                                      <p:cBhvr additive="repl">
                                        <p:cTn id="7" dur="1000" fill="hold"/>
                                        <p:tgtEl>
                                          <p:spTgt spid="71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897981" y="4455319"/>
            <a:ext cx="1296591" cy="540544"/>
          </a:xfrm>
        </p:spPr>
        <p:txBody>
          <a:bodyPr/>
          <a:lstStyle/>
          <a:p>
            <a:pPr algn="l"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It goes</a:t>
            </a:r>
          </a:p>
        </p:txBody>
      </p:sp>
      <p:sp>
        <p:nvSpPr>
          <p:cNvPr id="13315" name="Rectangle 2"/>
          <p:cNvSpPr>
            <a:spLocks noChangeArrowheads="1"/>
          </p:cNvSpPr>
          <p:nvPr/>
        </p:nvSpPr>
        <p:spPr bwMode="auto">
          <a:xfrm>
            <a:off x="4067176" y="4516041"/>
            <a:ext cx="432197" cy="432197"/>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6" name="AutoShape 3"/>
          <p:cNvSpPr>
            <a:spLocks noChangeArrowheads="1"/>
          </p:cNvSpPr>
          <p:nvPr/>
        </p:nvSpPr>
        <p:spPr bwMode="auto">
          <a:xfrm>
            <a:off x="4714875" y="4471988"/>
            <a:ext cx="540544" cy="46791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7" name="AutoShape 4"/>
          <p:cNvSpPr>
            <a:spLocks noChangeArrowheads="1"/>
          </p:cNvSpPr>
          <p:nvPr/>
        </p:nvSpPr>
        <p:spPr bwMode="auto">
          <a:xfrm>
            <a:off x="5381625" y="4462463"/>
            <a:ext cx="540544" cy="46791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8" name="AutoShape 5"/>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9" name="Rectangle 6"/>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8199" name="Rectangle 7"/>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8200" name="Rectangle 8"/>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8201" name="AutoShape 9"/>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8202" name="AutoShape 10"/>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8203" name="AutoShape 11"/>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8204" name="AutoShape 12"/>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26" name="AutoShape 13"/>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27" name="AutoShape 14"/>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grpSp>
        <p:nvGrpSpPr>
          <p:cNvPr id="2" name="Group 15"/>
          <p:cNvGrpSpPr>
            <a:grpSpLocks/>
          </p:cNvGrpSpPr>
          <p:nvPr/>
        </p:nvGrpSpPr>
        <p:grpSpPr bwMode="auto">
          <a:xfrm>
            <a:off x="4444604" y="1276350"/>
            <a:ext cx="1187053" cy="2034779"/>
            <a:chOff x="2773" y="1072"/>
            <a:chExt cx="997" cy="1709"/>
          </a:xfrm>
        </p:grpSpPr>
        <p:sp>
          <p:nvSpPr>
            <p:cNvPr id="13329" name="Line 16"/>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3330" name="Line 17"/>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3331" name="Line 18"/>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3332" name="Line 19"/>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3333" name="Line 20"/>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3334" name="Line 21"/>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15029315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8199"/>
                                        </p:tgtEl>
                                        <p:attrNameLst>
                                          <p:attrName>fillColor</p:attrName>
                                        </p:attrNameLst>
                                      </p:cBhvr>
                                      <p:to>
                                        <a:schemeClr val="bg1"/>
                                      </p:to>
                                    </p:animClr>
                                    <p:set>
                                      <p:cBhvr additive="repl">
                                        <p:cTn id="7" dur="1000" fill="hold"/>
                                        <p:tgtEl>
                                          <p:spTgt spid="8199"/>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1000" fill="hold" masterRel="sameClick"/>
                                        <p:tgtEl>
                                          <p:spTgt spid="8201"/>
                                        </p:tgtEl>
                                        <p:attrNameLst>
                                          <p:attrName>fillColor</p:attrName>
                                        </p:attrNameLst>
                                      </p:cBhvr>
                                      <p:to>
                                        <a:schemeClr val="bg1"/>
                                      </p:to>
                                    </p:animClr>
                                    <p:set>
                                      <p:cBhvr additive="repl">
                                        <p:cTn id="10" dur="1000" fill="hold"/>
                                        <p:tgtEl>
                                          <p:spTgt spid="8201"/>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1000" fill="hold" masterRel="sameClick"/>
                                        <p:tgtEl>
                                          <p:spTgt spid="8202"/>
                                        </p:tgtEl>
                                        <p:attrNameLst>
                                          <p:attrName>fillColor</p:attrName>
                                        </p:attrNameLst>
                                      </p:cBhvr>
                                      <p:to>
                                        <a:schemeClr val="bg1"/>
                                      </p:to>
                                    </p:animClr>
                                    <p:set>
                                      <p:cBhvr additive="repl">
                                        <p:cTn id="13" dur="1000" fill="hold"/>
                                        <p:tgtEl>
                                          <p:spTgt spid="8202"/>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1000" fill="hold" masterRel="sameClick"/>
                                        <p:tgtEl>
                                          <p:spTgt spid="8200"/>
                                        </p:tgtEl>
                                        <p:attrNameLst>
                                          <p:attrName>fillColor</p:attrName>
                                        </p:attrNameLst>
                                      </p:cBhvr>
                                      <p:to>
                                        <a:schemeClr val="bg1"/>
                                      </p:to>
                                    </p:animClr>
                                    <p:set>
                                      <p:cBhvr additive="repl">
                                        <p:cTn id="16" dur="1000" fill="hold"/>
                                        <p:tgtEl>
                                          <p:spTgt spid="8200"/>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1000" fill="hold" masterRel="sameClick"/>
                                        <p:tgtEl>
                                          <p:spTgt spid="8203"/>
                                        </p:tgtEl>
                                        <p:attrNameLst>
                                          <p:attrName>fillColor</p:attrName>
                                        </p:attrNameLst>
                                      </p:cBhvr>
                                      <p:to>
                                        <a:schemeClr val="bg1"/>
                                      </p:to>
                                    </p:animClr>
                                    <p:set>
                                      <p:cBhvr additive="repl">
                                        <p:cTn id="19" dur="1000" fill="hold"/>
                                        <p:tgtEl>
                                          <p:spTgt spid="8203"/>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1000" fill="hold" masterRel="sameClick"/>
                                        <p:tgtEl>
                                          <p:spTgt spid="8204"/>
                                        </p:tgtEl>
                                        <p:attrNameLst>
                                          <p:attrName>fillColor</p:attrName>
                                        </p:attrNameLst>
                                      </p:cBhvr>
                                      <p:to>
                                        <a:schemeClr val="bg1"/>
                                      </p:to>
                                    </p:animClr>
                                    <p:set>
                                      <p:cBhvr additive="repl">
                                        <p:cTn id="22" dur="1000" fill="hold"/>
                                        <p:tgtEl>
                                          <p:spTgt spid="8204"/>
                                        </p:tgtEl>
                                        <p:attrNameLst>
                                          <p:attrName>fill.type</p:attrName>
                                        </p:attrNameLst>
                                      </p:cBhvr>
                                      <p:to>
                                        <p:strVal val="solid"/>
                                      </p:to>
                                    </p:set>
                                  </p:childTnLst>
                                </p:cTn>
                              </p:par>
                              <p:par>
                                <p:cTn id="23" presetID="10" presetClass="entr" fill="hold" nodeType="withEffect">
                                  <p:stCondLst>
                                    <p:cond delay="0"/>
                                  </p:stCondLst>
                                  <p:childTnLst>
                                    <p:set>
                                      <p:cBhvr additive="repl">
                                        <p:cTn id="24" dur="1" fill="hold">
                                          <p:stCondLst>
                                            <p:cond delay="0"/>
                                          </p:stCondLst>
                                        </p:cTn>
                                        <p:tgtEl>
                                          <p:spTgt spid="2"/>
                                        </p:tgtEl>
                                        <p:attrNameLst>
                                          <p:attrName>style.visibility</p:attrName>
                                        </p:attrNameLst>
                                      </p:cBhvr>
                                      <p:to>
                                        <p:strVal val="visible"/>
                                      </p:to>
                                    </p:set>
                                    <p:animEffect transition="in" filter="fade">
                                      <p:cBhvr additive="repl">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3287316" y="4507706"/>
            <a:ext cx="825103" cy="433388"/>
          </a:xfrm>
        </p:spPr>
        <p:txBody>
          <a:bodyPr/>
          <a:lstStyle/>
          <a:p>
            <a:pPr algn="l"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then</a:t>
            </a:r>
          </a:p>
        </p:txBody>
      </p:sp>
      <p:sp>
        <p:nvSpPr>
          <p:cNvPr id="15363" name="Rectangle 2"/>
          <p:cNvSpPr>
            <a:spLocks noChangeArrowheads="1"/>
          </p:cNvSpPr>
          <p:nvPr/>
        </p:nvSpPr>
        <p:spPr bwMode="auto">
          <a:xfrm>
            <a:off x="4210051" y="4516041"/>
            <a:ext cx="432197" cy="432197"/>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5364" name="AutoShape 3"/>
          <p:cNvSpPr>
            <a:spLocks noChangeArrowheads="1"/>
          </p:cNvSpPr>
          <p:nvPr/>
        </p:nvSpPr>
        <p:spPr bwMode="auto">
          <a:xfrm>
            <a:off x="4857750" y="4471988"/>
            <a:ext cx="540544" cy="46791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5365" name="AutoShape 4"/>
          <p:cNvSpPr>
            <a:spLocks noChangeArrowheads="1"/>
          </p:cNvSpPr>
          <p:nvPr/>
        </p:nvSpPr>
        <p:spPr bwMode="auto">
          <a:xfrm>
            <a:off x="5524500" y="4462463"/>
            <a:ext cx="540544" cy="46791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5366" name="AutoShape 5"/>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2" name="Rectangle 6"/>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3" name="Rectangle 7"/>
          <p:cNvSpPr>
            <a:spLocks noChangeArrowheads="1"/>
          </p:cNvSpPr>
          <p:nvPr/>
        </p:nvSpPr>
        <p:spPr bwMode="auto">
          <a:xfrm>
            <a:off x="4031457" y="2463404"/>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5369" name="Rectangle 8"/>
          <p:cNvSpPr>
            <a:spLocks noChangeArrowheads="1"/>
          </p:cNvSpPr>
          <p:nvPr/>
        </p:nvSpPr>
        <p:spPr bwMode="auto">
          <a:xfrm rot="1800000">
            <a:off x="3440907"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5" name="AutoShape 9"/>
          <p:cNvSpPr>
            <a:spLocks noChangeArrowheads="1"/>
          </p:cNvSpPr>
          <p:nvPr/>
        </p:nvSpPr>
        <p:spPr bwMode="auto">
          <a:xfrm rot="1800000">
            <a:off x="3412332" y="240625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6" name="AutoShape 10"/>
          <p:cNvSpPr>
            <a:spLocks noChangeArrowheads="1"/>
          </p:cNvSpPr>
          <p:nvPr/>
        </p:nvSpPr>
        <p:spPr bwMode="auto">
          <a:xfrm rot="12600000">
            <a:off x="3039666" y="220027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5372" name="AutoShape 11"/>
          <p:cNvSpPr>
            <a:spLocks noChangeArrowheads="1"/>
          </p:cNvSpPr>
          <p:nvPr/>
        </p:nvSpPr>
        <p:spPr bwMode="auto">
          <a:xfrm rot="1800000">
            <a:off x="3840957"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5373" name="AutoShape 12"/>
          <p:cNvSpPr>
            <a:spLocks noChangeArrowheads="1"/>
          </p:cNvSpPr>
          <p:nvPr/>
        </p:nvSpPr>
        <p:spPr bwMode="auto">
          <a:xfrm rot="19800000">
            <a:off x="4214813" y="80843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29" name="AutoShape 13"/>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9230" name="AutoShape 14"/>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grpSp>
        <p:nvGrpSpPr>
          <p:cNvPr id="15376" name="Group 15"/>
          <p:cNvGrpSpPr>
            <a:grpSpLocks/>
          </p:cNvGrpSpPr>
          <p:nvPr/>
        </p:nvGrpSpPr>
        <p:grpSpPr bwMode="auto">
          <a:xfrm>
            <a:off x="4444604" y="1276350"/>
            <a:ext cx="1187053" cy="2034779"/>
            <a:chOff x="2773" y="1072"/>
            <a:chExt cx="997" cy="1709"/>
          </a:xfrm>
        </p:grpSpPr>
        <p:sp>
          <p:nvSpPr>
            <p:cNvPr id="15384" name="Line 16"/>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5" name="Line 17"/>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6" name="Line 18"/>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7" name="Line 19"/>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8" name="Line 20"/>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9" name="Line 21"/>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22"/>
          <p:cNvGrpSpPr>
            <a:grpSpLocks/>
          </p:cNvGrpSpPr>
          <p:nvPr/>
        </p:nvGrpSpPr>
        <p:grpSpPr bwMode="auto">
          <a:xfrm>
            <a:off x="3293269" y="2021681"/>
            <a:ext cx="1604963" cy="1295400"/>
            <a:chOff x="1806" y="1698"/>
            <a:chExt cx="1348" cy="1088"/>
          </a:xfrm>
        </p:grpSpPr>
        <p:sp>
          <p:nvSpPr>
            <p:cNvPr id="15378" name="Line 23"/>
            <p:cNvSpPr>
              <a:spLocks noChangeShapeType="1"/>
            </p:cNvSpPr>
            <p:nvPr/>
          </p:nvSpPr>
          <p:spPr bwMode="auto">
            <a:xfrm>
              <a:off x="3151" y="2054"/>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79" name="Line 24"/>
            <p:cNvSpPr>
              <a:spLocks noChangeShapeType="1"/>
            </p:cNvSpPr>
            <p:nvPr/>
          </p:nvSpPr>
          <p:spPr bwMode="auto">
            <a:xfrm flipH="1" flipV="1">
              <a:off x="2421" y="2783"/>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0" name="Line 25"/>
            <p:cNvSpPr>
              <a:spLocks noChangeShapeType="1"/>
            </p:cNvSpPr>
            <p:nvPr/>
          </p:nvSpPr>
          <p:spPr bwMode="auto">
            <a:xfrm flipH="1" flipV="1">
              <a:off x="2410" y="206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1" name="Line 26"/>
            <p:cNvSpPr>
              <a:spLocks noChangeShapeType="1"/>
            </p:cNvSpPr>
            <p:nvPr/>
          </p:nvSpPr>
          <p:spPr bwMode="auto">
            <a:xfrm>
              <a:off x="1808" y="1698"/>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2" name="Line 27"/>
            <p:cNvSpPr>
              <a:spLocks noChangeShapeType="1"/>
            </p:cNvSpPr>
            <p:nvPr/>
          </p:nvSpPr>
          <p:spPr bwMode="auto">
            <a:xfrm flipH="1" flipV="1">
              <a:off x="1807" y="2430"/>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5383" name="Line 28"/>
            <p:cNvSpPr>
              <a:spLocks noChangeShapeType="1"/>
            </p:cNvSpPr>
            <p:nvPr/>
          </p:nvSpPr>
          <p:spPr bwMode="auto">
            <a:xfrm flipH="1" flipV="1">
              <a:off x="1805" y="1714"/>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30926540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9223"/>
                                        </p:tgtEl>
                                        <p:attrNameLst>
                                          <p:attrName>fillColor</p:attrName>
                                        </p:attrNameLst>
                                      </p:cBhvr>
                                      <p:to>
                                        <a:srgbClr val="FF8000"/>
                                      </p:to>
                                    </p:animClr>
                                    <p:set>
                                      <p:cBhvr additive="repl">
                                        <p:cTn id="7" dur="1000" fill="hold"/>
                                        <p:tgtEl>
                                          <p:spTgt spid="9223"/>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1000" fill="hold" masterRel="sameClick"/>
                                        <p:tgtEl>
                                          <p:spTgt spid="9225"/>
                                        </p:tgtEl>
                                        <p:attrNameLst>
                                          <p:attrName>fillColor</p:attrName>
                                        </p:attrNameLst>
                                      </p:cBhvr>
                                      <p:to>
                                        <a:srgbClr val="00CC00"/>
                                      </p:to>
                                    </p:animClr>
                                    <p:set>
                                      <p:cBhvr additive="repl">
                                        <p:cTn id="10" dur="1000" fill="hold"/>
                                        <p:tgtEl>
                                          <p:spTgt spid="9225"/>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1000" fill="hold" masterRel="sameClick"/>
                                        <p:tgtEl>
                                          <p:spTgt spid="9226"/>
                                        </p:tgtEl>
                                        <p:attrNameLst>
                                          <p:attrName>fillColor</p:attrName>
                                        </p:attrNameLst>
                                      </p:cBhvr>
                                      <p:to>
                                        <a:srgbClr val="00CC00"/>
                                      </p:to>
                                    </p:animClr>
                                    <p:set>
                                      <p:cBhvr additive="repl">
                                        <p:cTn id="13" dur="1000" fill="hold"/>
                                        <p:tgtEl>
                                          <p:spTgt spid="9226"/>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500" fill="hold" masterRel="sameClick"/>
                                        <p:tgtEl>
                                          <p:spTgt spid="9222"/>
                                        </p:tgtEl>
                                        <p:attrNameLst>
                                          <p:attrName>fillColor</p:attrName>
                                        </p:attrNameLst>
                                      </p:cBhvr>
                                      <p:to>
                                        <a:schemeClr val="bg1"/>
                                      </p:to>
                                    </p:animClr>
                                    <p:set>
                                      <p:cBhvr additive="repl">
                                        <p:cTn id="16" dur="500" fill="hold"/>
                                        <p:tgtEl>
                                          <p:spTgt spid="9222"/>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500" fill="hold" masterRel="sameClick"/>
                                        <p:tgtEl>
                                          <p:spTgt spid="9229"/>
                                        </p:tgtEl>
                                        <p:attrNameLst>
                                          <p:attrName>fillColor</p:attrName>
                                        </p:attrNameLst>
                                      </p:cBhvr>
                                      <p:to>
                                        <a:schemeClr val="bg1"/>
                                      </p:to>
                                    </p:animClr>
                                    <p:set>
                                      <p:cBhvr additive="repl">
                                        <p:cTn id="19" dur="500" fill="hold"/>
                                        <p:tgtEl>
                                          <p:spTgt spid="9229"/>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500" fill="hold" masterRel="sameClick"/>
                                        <p:tgtEl>
                                          <p:spTgt spid="9230"/>
                                        </p:tgtEl>
                                        <p:attrNameLst>
                                          <p:attrName>fillColor</p:attrName>
                                        </p:attrNameLst>
                                      </p:cBhvr>
                                      <p:to>
                                        <a:schemeClr val="bg1"/>
                                      </p:to>
                                    </p:animClr>
                                    <p:set>
                                      <p:cBhvr additive="repl">
                                        <p:cTn id="22" dur="500" fill="hold"/>
                                        <p:tgtEl>
                                          <p:spTgt spid="9230"/>
                                        </p:tgtEl>
                                        <p:attrNameLst>
                                          <p:attrName>fill.type</p:attrName>
                                        </p:attrNameLst>
                                      </p:cBhvr>
                                      <p:to>
                                        <p:strVal val="solid"/>
                                      </p:to>
                                    </p:set>
                                  </p:childTnLst>
                                </p:cTn>
                              </p:par>
                              <p:par>
                                <p:cTn id="23" presetID="10" presetClass="entr" fill="hold" nodeType="withEffect">
                                  <p:stCondLst>
                                    <p:cond delay="0"/>
                                  </p:stCondLst>
                                  <p:childTnLst>
                                    <p:set>
                                      <p:cBhvr additive="repl">
                                        <p:cTn id="24" dur="1" fill="hold">
                                          <p:stCondLst>
                                            <p:cond delay="0"/>
                                          </p:stCondLst>
                                        </p:cTn>
                                        <p:tgtEl>
                                          <p:spTgt spid="3"/>
                                        </p:tgtEl>
                                        <p:attrNameLst>
                                          <p:attrName>style.visibility</p:attrName>
                                        </p:attrNameLst>
                                      </p:cBhvr>
                                      <p:to>
                                        <p:strVal val="visible"/>
                                      </p:to>
                                    </p:set>
                                    <p:animEffect transition="in" filter="fade">
                                      <p:cBhvr additive="repl">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25" y="333389"/>
            <a:ext cx="6615000" cy="945000"/>
          </a:xfrm>
        </p:spPr>
        <p:txBody>
          <a:bodyPr>
            <a:normAutofit/>
          </a:bodyPr>
          <a:lstStyle/>
          <a:p>
            <a:r>
              <a:rPr lang="en-US" sz="3000" b="1" dirty="0">
                <a:solidFill>
                  <a:srgbClr val="0F1E50"/>
                </a:solidFill>
              </a:rPr>
              <a:t>Big </a:t>
            </a:r>
            <a:r>
              <a:rPr lang="en-US" sz="3000" b="1" dirty="0" smtClean="0">
                <a:solidFill>
                  <a:srgbClr val="0F1E50"/>
                </a:solidFill>
              </a:rPr>
              <a:t>idea</a:t>
            </a:r>
            <a:r>
              <a:rPr lang="en-US" sz="3000" b="1" dirty="0">
                <a:solidFill>
                  <a:srgbClr val="0F1E50"/>
                </a:solidFill>
              </a:rPr>
              <a:t>: Growing </a:t>
            </a:r>
            <a:r>
              <a:rPr lang="en-US" sz="3000" b="1" dirty="0" smtClean="0">
                <a:solidFill>
                  <a:srgbClr val="0F1E50"/>
                </a:solidFill>
              </a:rPr>
              <a:t>patterns</a:t>
            </a:r>
            <a:endParaRPr lang="en-US" sz="3000" b="1" dirty="0">
              <a:solidFill>
                <a:srgbClr val="0F1E50"/>
              </a:solidFill>
            </a:endParaRPr>
          </a:p>
        </p:txBody>
      </p:sp>
      <p:sp>
        <p:nvSpPr>
          <p:cNvPr id="3" name="Content Placeholder 2"/>
          <p:cNvSpPr>
            <a:spLocks noGrp="1"/>
          </p:cNvSpPr>
          <p:nvPr>
            <p:ph idx="1"/>
          </p:nvPr>
        </p:nvSpPr>
        <p:spPr>
          <a:xfrm>
            <a:off x="1333500" y="1289964"/>
            <a:ext cx="6769100" cy="3375000"/>
          </a:xfrm>
        </p:spPr>
        <p:txBody>
          <a:bodyPr>
            <a:normAutofit/>
          </a:bodyPr>
          <a:lstStyle/>
          <a:p>
            <a:pPr marL="0" indent="0">
              <a:buNone/>
            </a:pPr>
            <a:r>
              <a:rPr lang="en-US" sz="2600" b="1" dirty="0">
                <a:solidFill>
                  <a:srgbClr val="0F1E50"/>
                </a:solidFill>
              </a:rPr>
              <a:t>Module </a:t>
            </a:r>
            <a:r>
              <a:rPr lang="en-US" sz="2600" b="1" dirty="0" smtClean="0">
                <a:solidFill>
                  <a:srgbClr val="0F1E50"/>
                </a:solidFill>
              </a:rPr>
              <a:t>overview</a:t>
            </a:r>
            <a:endParaRPr lang="en-US" sz="2600" b="1" dirty="0">
              <a:solidFill>
                <a:srgbClr val="0F1E50"/>
              </a:solidFill>
            </a:endParaRPr>
          </a:p>
          <a:p>
            <a:pPr marL="0" indent="0">
              <a:buNone/>
            </a:pPr>
            <a:r>
              <a:rPr lang="en-US" sz="2200" dirty="0">
                <a:solidFill>
                  <a:srgbClr val="0F1E50"/>
                </a:solidFill>
              </a:rPr>
              <a:t>It should take </a:t>
            </a:r>
            <a:r>
              <a:rPr lang="en-US" sz="2200" dirty="0" smtClean="0">
                <a:solidFill>
                  <a:srgbClr val="0F1E50"/>
                </a:solidFill>
              </a:rPr>
              <a:t>1 to 1.5 hours </a:t>
            </a:r>
            <a:r>
              <a:rPr lang="en-US" sz="2200" dirty="0">
                <a:solidFill>
                  <a:srgbClr val="0F1E50"/>
                </a:solidFill>
              </a:rPr>
              <a:t>to complete this module.</a:t>
            </a:r>
            <a:r>
              <a:rPr lang="en-US" sz="1800" dirty="0">
                <a:solidFill>
                  <a:srgbClr val="0F1E50"/>
                </a:solidFill>
              </a:rPr>
              <a:t/>
            </a:r>
            <a:br>
              <a:rPr lang="en-US" sz="1800" dirty="0">
                <a:solidFill>
                  <a:srgbClr val="0F1E50"/>
                </a:solidFill>
              </a:rPr>
            </a:br>
            <a:endParaRPr lang="en-US" sz="1800" dirty="0">
              <a:solidFill>
                <a:srgbClr val="0F1E50"/>
              </a:solidFill>
            </a:endParaRPr>
          </a:p>
          <a:p>
            <a:pPr lvl="2">
              <a:buFont typeface="Arial" charset="0"/>
              <a:buChar char="•"/>
            </a:pPr>
            <a:r>
              <a:rPr lang="en-US" sz="2200" dirty="0">
                <a:solidFill>
                  <a:srgbClr val="0F1E50"/>
                </a:solidFill>
              </a:rPr>
              <a:t>AITSL Standards</a:t>
            </a:r>
          </a:p>
          <a:p>
            <a:pPr lvl="2">
              <a:buFont typeface="Arial" charset="0"/>
              <a:buChar char="•"/>
            </a:pPr>
            <a:r>
              <a:rPr lang="en-US" sz="2200" dirty="0">
                <a:solidFill>
                  <a:srgbClr val="0F1E50"/>
                </a:solidFill>
              </a:rPr>
              <a:t>Syllabus Reference</a:t>
            </a:r>
          </a:p>
          <a:p>
            <a:pPr lvl="2">
              <a:buFont typeface="Arial" charset="0"/>
              <a:buChar char="•"/>
            </a:pPr>
            <a:r>
              <a:rPr lang="en-US" sz="2200" dirty="0">
                <a:solidFill>
                  <a:srgbClr val="0F1E50"/>
                </a:solidFill>
              </a:rPr>
              <a:t>Good Teaching</a:t>
            </a:r>
          </a:p>
          <a:p>
            <a:pPr lvl="3">
              <a:buFont typeface="Arial" charset="0"/>
              <a:buChar char="•"/>
            </a:pPr>
            <a:r>
              <a:rPr lang="en-US" dirty="0">
                <a:solidFill>
                  <a:srgbClr val="0F1E50"/>
                </a:solidFill>
              </a:rPr>
              <a:t>Familiar situations</a:t>
            </a:r>
          </a:p>
          <a:p>
            <a:pPr lvl="2">
              <a:buFont typeface="Arial" charset="0"/>
              <a:buChar char="•"/>
            </a:pPr>
            <a:r>
              <a:rPr lang="en-US" sz="2200" dirty="0">
                <a:solidFill>
                  <a:srgbClr val="0F1E50"/>
                </a:solidFill>
              </a:rPr>
              <a:t>Activities and Resources</a:t>
            </a:r>
          </a:p>
        </p:txBody>
      </p:sp>
    </p:spTree>
    <p:extLst>
      <p:ext uri="{BB962C8B-B14F-4D97-AF65-F5344CB8AC3E}">
        <p14:creationId xmlns:p14="http://schemas.microsoft.com/office/powerpoint/2010/main" val="1538446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653904" y="4306491"/>
            <a:ext cx="3726656" cy="857250"/>
          </a:xfrm>
        </p:spPr>
        <p:txBody>
          <a:bodyPr/>
          <a:lstStyle/>
          <a:p>
            <a:pPr algn="l"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and  			        again.</a:t>
            </a:r>
          </a:p>
        </p:txBody>
      </p:sp>
      <p:sp>
        <p:nvSpPr>
          <p:cNvPr id="17411" name="Rectangle 2"/>
          <p:cNvSpPr>
            <a:spLocks noChangeArrowheads="1"/>
          </p:cNvSpPr>
          <p:nvPr/>
        </p:nvSpPr>
        <p:spPr bwMode="auto">
          <a:xfrm>
            <a:off x="3437335" y="4516041"/>
            <a:ext cx="432197" cy="432197"/>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2" name="AutoShape 3"/>
          <p:cNvSpPr>
            <a:spLocks noChangeArrowheads="1"/>
          </p:cNvSpPr>
          <p:nvPr/>
        </p:nvSpPr>
        <p:spPr bwMode="auto">
          <a:xfrm>
            <a:off x="4085035" y="4471988"/>
            <a:ext cx="540544" cy="46791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3" name="AutoShape 4"/>
          <p:cNvSpPr>
            <a:spLocks noChangeArrowheads="1"/>
          </p:cNvSpPr>
          <p:nvPr/>
        </p:nvSpPr>
        <p:spPr bwMode="auto">
          <a:xfrm>
            <a:off x="4751785" y="4462463"/>
            <a:ext cx="540544" cy="46791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4" name="AutoShape 5"/>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5" name="Rectangle 6"/>
          <p:cNvSpPr>
            <a:spLocks noChangeArrowheads="1"/>
          </p:cNvSpPr>
          <p:nvPr/>
        </p:nvSpPr>
        <p:spPr bwMode="auto">
          <a:xfrm rot="19800000">
            <a:off x="4620816" y="144422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0247" name="Rectangle 7"/>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0248" name="Rectangle 8"/>
          <p:cNvSpPr>
            <a:spLocks noChangeArrowheads="1"/>
          </p:cNvSpPr>
          <p:nvPr/>
        </p:nvSpPr>
        <p:spPr bwMode="auto">
          <a:xfrm rot="1800000">
            <a:off x="3440907"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0249" name="AutoShape 9"/>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0250" name="AutoShape 10"/>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0251" name="AutoShape 11"/>
          <p:cNvSpPr>
            <a:spLocks noChangeArrowheads="1"/>
          </p:cNvSpPr>
          <p:nvPr/>
        </p:nvSpPr>
        <p:spPr bwMode="auto">
          <a:xfrm rot="1800000">
            <a:off x="3840957"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0252" name="AutoShape 12"/>
          <p:cNvSpPr>
            <a:spLocks noChangeArrowheads="1"/>
          </p:cNvSpPr>
          <p:nvPr/>
        </p:nvSpPr>
        <p:spPr bwMode="auto">
          <a:xfrm rot="19800000">
            <a:off x="4214813" y="80843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22" name="AutoShape 13"/>
          <p:cNvSpPr>
            <a:spLocks noChangeArrowheads="1"/>
          </p:cNvSpPr>
          <p:nvPr/>
        </p:nvSpPr>
        <p:spPr bwMode="auto">
          <a:xfrm rot="1800000">
            <a:off x="5028010" y="19847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23" name="AutoShape 14"/>
          <p:cNvSpPr>
            <a:spLocks noChangeArrowheads="1"/>
          </p:cNvSpPr>
          <p:nvPr/>
        </p:nvSpPr>
        <p:spPr bwMode="auto">
          <a:xfrm rot="19800000">
            <a:off x="4642248" y="241458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grpSp>
        <p:nvGrpSpPr>
          <p:cNvPr id="17424" name="Group 15"/>
          <p:cNvGrpSpPr>
            <a:grpSpLocks/>
          </p:cNvGrpSpPr>
          <p:nvPr/>
        </p:nvGrpSpPr>
        <p:grpSpPr bwMode="auto">
          <a:xfrm>
            <a:off x="3293269" y="2021681"/>
            <a:ext cx="1604963" cy="1295400"/>
            <a:chOff x="1806" y="1698"/>
            <a:chExt cx="1348" cy="1088"/>
          </a:xfrm>
        </p:grpSpPr>
        <p:sp>
          <p:nvSpPr>
            <p:cNvPr id="17439" name="Line 16"/>
            <p:cNvSpPr>
              <a:spLocks noChangeShapeType="1"/>
            </p:cNvSpPr>
            <p:nvPr/>
          </p:nvSpPr>
          <p:spPr bwMode="auto">
            <a:xfrm>
              <a:off x="3151" y="2054"/>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40" name="Line 17"/>
            <p:cNvSpPr>
              <a:spLocks noChangeShapeType="1"/>
            </p:cNvSpPr>
            <p:nvPr/>
          </p:nvSpPr>
          <p:spPr bwMode="auto">
            <a:xfrm flipH="1" flipV="1">
              <a:off x="2421" y="2783"/>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41" name="Line 18"/>
            <p:cNvSpPr>
              <a:spLocks noChangeShapeType="1"/>
            </p:cNvSpPr>
            <p:nvPr/>
          </p:nvSpPr>
          <p:spPr bwMode="auto">
            <a:xfrm flipH="1" flipV="1">
              <a:off x="2410" y="206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42" name="Line 19"/>
            <p:cNvSpPr>
              <a:spLocks noChangeShapeType="1"/>
            </p:cNvSpPr>
            <p:nvPr/>
          </p:nvSpPr>
          <p:spPr bwMode="auto">
            <a:xfrm>
              <a:off x="1808" y="1698"/>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43" name="Line 20"/>
            <p:cNvSpPr>
              <a:spLocks noChangeShapeType="1"/>
            </p:cNvSpPr>
            <p:nvPr/>
          </p:nvSpPr>
          <p:spPr bwMode="auto">
            <a:xfrm flipH="1" flipV="1">
              <a:off x="1807" y="2430"/>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44" name="Line 21"/>
            <p:cNvSpPr>
              <a:spLocks noChangeShapeType="1"/>
            </p:cNvSpPr>
            <p:nvPr/>
          </p:nvSpPr>
          <p:spPr bwMode="auto">
            <a:xfrm flipH="1" flipV="1">
              <a:off x="1805" y="1714"/>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22"/>
          <p:cNvGrpSpPr>
            <a:grpSpLocks/>
          </p:cNvGrpSpPr>
          <p:nvPr/>
        </p:nvGrpSpPr>
        <p:grpSpPr bwMode="auto">
          <a:xfrm>
            <a:off x="3288507" y="866775"/>
            <a:ext cx="1921669" cy="1608535"/>
            <a:chOff x="1802" y="728"/>
            <a:chExt cx="1614" cy="1351"/>
          </a:xfrm>
        </p:grpSpPr>
        <p:sp>
          <p:nvSpPr>
            <p:cNvPr id="17433" name="Line 23"/>
            <p:cNvSpPr>
              <a:spLocks noChangeShapeType="1"/>
            </p:cNvSpPr>
            <p:nvPr/>
          </p:nvSpPr>
          <p:spPr bwMode="auto">
            <a:xfrm flipH="1" flipV="1">
              <a:off x="1802" y="1712"/>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4" name="Line 24"/>
            <p:cNvSpPr>
              <a:spLocks noChangeShapeType="1"/>
            </p:cNvSpPr>
            <p:nvPr/>
          </p:nvSpPr>
          <p:spPr bwMode="auto">
            <a:xfrm flipV="1">
              <a:off x="1802" y="1081"/>
              <a:ext cx="366"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5" name="Line 25"/>
            <p:cNvSpPr>
              <a:spLocks noChangeShapeType="1"/>
            </p:cNvSpPr>
            <p:nvPr/>
          </p:nvSpPr>
          <p:spPr bwMode="auto">
            <a:xfrm flipV="1">
              <a:off x="2428" y="1432"/>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6" name="Line 26"/>
            <p:cNvSpPr>
              <a:spLocks noChangeShapeType="1"/>
            </p:cNvSpPr>
            <p:nvPr/>
          </p:nvSpPr>
          <p:spPr bwMode="auto">
            <a:xfrm flipH="1" flipV="1">
              <a:off x="2782" y="727"/>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7" name="Line 27"/>
            <p:cNvSpPr>
              <a:spLocks noChangeShapeType="1"/>
            </p:cNvSpPr>
            <p:nvPr/>
          </p:nvSpPr>
          <p:spPr bwMode="auto">
            <a:xfrm flipV="1">
              <a:off x="2169" y="728"/>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8" name="Line 28"/>
            <p:cNvSpPr>
              <a:spLocks noChangeShapeType="1"/>
            </p:cNvSpPr>
            <p:nvPr/>
          </p:nvSpPr>
          <p:spPr bwMode="auto">
            <a:xfrm flipV="1">
              <a:off x="2790" y="1084"/>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17426" name="Group 29"/>
          <p:cNvGrpSpPr>
            <a:grpSpLocks/>
          </p:cNvGrpSpPr>
          <p:nvPr/>
        </p:nvGrpSpPr>
        <p:grpSpPr bwMode="auto">
          <a:xfrm>
            <a:off x="4444604" y="1276350"/>
            <a:ext cx="1187053" cy="2034779"/>
            <a:chOff x="2773" y="1072"/>
            <a:chExt cx="997" cy="1709"/>
          </a:xfrm>
        </p:grpSpPr>
        <p:sp>
          <p:nvSpPr>
            <p:cNvPr id="17427" name="Line 30"/>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28" name="Line 31"/>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29" name="Line 32"/>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0" name="Line 33"/>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1" name="Line 34"/>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7432" name="Line 35"/>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19834513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500" fill="hold" masterRel="sameClick"/>
                                        <p:tgtEl>
                                          <p:spTgt spid="10247"/>
                                        </p:tgtEl>
                                        <p:attrNameLst>
                                          <p:attrName>fillColor</p:attrName>
                                        </p:attrNameLst>
                                      </p:cBhvr>
                                      <p:to>
                                        <a:schemeClr val="bg1"/>
                                      </p:to>
                                    </p:animClr>
                                    <p:set>
                                      <p:cBhvr additive="repl">
                                        <p:cTn id="7" dur="500" fill="hold"/>
                                        <p:tgtEl>
                                          <p:spTgt spid="10247"/>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500" fill="hold" masterRel="sameClick"/>
                                        <p:tgtEl>
                                          <p:spTgt spid="10249"/>
                                        </p:tgtEl>
                                        <p:attrNameLst>
                                          <p:attrName>fillColor</p:attrName>
                                        </p:attrNameLst>
                                      </p:cBhvr>
                                      <p:to>
                                        <a:schemeClr val="bg1"/>
                                      </p:to>
                                    </p:animClr>
                                    <p:set>
                                      <p:cBhvr additive="repl">
                                        <p:cTn id="10" dur="500" fill="hold"/>
                                        <p:tgtEl>
                                          <p:spTgt spid="10249"/>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500" fill="hold" masterRel="sameClick"/>
                                        <p:tgtEl>
                                          <p:spTgt spid="10250"/>
                                        </p:tgtEl>
                                        <p:attrNameLst>
                                          <p:attrName>fillColor</p:attrName>
                                        </p:attrNameLst>
                                      </p:cBhvr>
                                      <p:to>
                                        <a:schemeClr val="bg1"/>
                                      </p:to>
                                    </p:animClr>
                                    <p:set>
                                      <p:cBhvr additive="repl">
                                        <p:cTn id="13" dur="500" fill="hold"/>
                                        <p:tgtEl>
                                          <p:spTgt spid="10250"/>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1000" fill="hold" masterRel="sameClick"/>
                                        <p:tgtEl>
                                          <p:spTgt spid="10248"/>
                                        </p:tgtEl>
                                        <p:attrNameLst>
                                          <p:attrName>fillColor</p:attrName>
                                        </p:attrNameLst>
                                      </p:cBhvr>
                                      <p:to>
                                        <a:srgbClr val="FF8000"/>
                                      </p:to>
                                    </p:animClr>
                                    <p:set>
                                      <p:cBhvr additive="repl">
                                        <p:cTn id="16" dur="1000" fill="hold"/>
                                        <p:tgtEl>
                                          <p:spTgt spid="10248"/>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1000" fill="hold" masterRel="sameClick"/>
                                        <p:tgtEl>
                                          <p:spTgt spid="10251"/>
                                        </p:tgtEl>
                                        <p:attrNameLst>
                                          <p:attrName>fillColor</p:attrName>
                                        </p:attrNameLst>
                                      </p:cBhvr>
                                      <p:to>
                                        <a:srgbClr val="00CC00"/>
                                      </p:to>
                                    </p:animClr>
                                    <p:set>
                                      <p:cBhvr additive="repl">
                                        <p:cTn id="19" dur="1000" fill="hold"/>
                                        <p:tgtEl>
                                          <p:spTgt spid="10251"/>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1000" fill="hold" masterRel="sameClick"/>
                                        <p:tgtEl>
                                          <p:spTgt spid="10252"/>
                                        </p:tgtEl>
                                        <p:attrNameLst>
                                          <p:attrName>fillColor</p:attrName>
                                        </p:attrNameLst>
                                      </p:cBhvr>
                                      <p:to>
                                        <a:srgbClr val="00CC00"/>
                                      </p:to>
                                    </p:animClr>
                                    <p:set>
                                      <p:cBhvr additive="repl">
                                        <p:cTn id="22" dur="1000" fill="hold"/>
                                        <p:tgtEl>
                                          <p:spTgt spid="10252"/>
                                        </p:tgtEl>
                                        <p:attrNameLst>
                                          <p:attrName>fill.type</p:attrName>
                                        </p:attrNameLst>
                                      </p:cBhvr>
                                      <p:to>
                                        <p:strVal val="solid"/>
                                      </p:to>
                                    </p:set>
                                  </p:childTnLst>
                                </p:cTn>
                              </p:par>
                              <p:par>
                                <p:cTn id="23" presetID="10" presetClass="entr" fill="hold" nodeType="withEffect">
                                  <p:stCondLst>
                                    <p:cond delay="0"/>
                                  </p:stCondLst>
                                  <p:childTnLst>
                                    <p:set>
                                      <p:cBhvr additive="repl">
                                        <p:cTn id="24" dur="1" fill="hold">
                                          <p:stCondLst>
                                            <p:cond delay="0"/>
                                          </p:stCondLst>
                                        </p:cTn>
                                        <p:tgtEl>
                                          <p:spTgt spid="3"/>
                                        </p:tgtEl>
                                        <p:attrNameLst>
                                          <p:attrName>style.visibility</p:attrName>
                                        </p:attrNameLst>
                                      </p:cBhvr>
                                      <p:to>
                                        <p:strVal val="visible"/>
                                      </p:to>
                                    </p:set>
                                    <p:animEffect transition="in" filter="fade">
                                      <p:cBhvr additive="repl">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493044" y="4306491"/>
            <a:ext cx="6172200" cy="857250"/>
          </a:xfrm>
        </p:spPr>
        <p:txBody>
          <a:bodyPr/>
          <a:lstStyle/>
          <a:p>
            <a:pPr eaLnBrk="1" hangingPunct="1">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There are three lots of 		     . </a:t>
            </a:r>
            <a:br>
              <a:rPr lang="en-AU" altLang="en-US" sz="2325"/>
            </a:br>
            <a:r>
              <a:rPr lang="en-AU" altLang="en-US" sz="2325"/>
              <a:t>Why are there three?</a:t>
            </a:r>
          </a:p>
        </p:txBody>
      </p:sp>
      <p:sp>
        <p:nvSpPr>
          <p:cNvPr id="19459" name="Rectangle 2"/>
          <p:cNvSpPr>
            <a:spLocks noChangeArrowheads="1"/>
          </p:cNvSpPr>
          <p:nvPr/>
        </p:nvSpPr>
        <p:spPr bwMode="auto">
          <a:xfrm>
            <a:off x="5306617" y="4386263"/>
            <a:ext cx="345281" cy="345281"/>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0" name="AutoShape 3"/>
          <p:cNvSpPr>
            <a:spLocks noChangeArrowheads="1"/>
          </p:cNvSpPr>
          <p:nvPr/>
        </p:nvSpPr>
        <p:spPr bwMode="auto">
          <a:xfrm>
            <a:off x="5741194" y="4349354"/>
            <a:ext cx="432197" cy="37385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1" name="AutoShape 4"/>
          <p:cNvSpPr>
            <a:spLocks noChangeArrowheads="1"/>
          </p:cNvSpPr>
          <p:nvPr/>
        </p:nvSpPr>
        <p:spPr bwMode="auto">
          <a:xfrm>
            <a:off x="6246019" y="4339829"/>
            <a:ext cx="432197" cy="373856"/>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2" name="AutoShape 5"/>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0" name="Rectangle 6"/>
          <p:cNvSpPr>
            <a:spLocks noChangeArrowheads="1"/>
          </p:cNvSpPr>
          <p:nvPr/>
        </p:nvSpPr>
        <p:spPr bwMode="auto">
          <a:xfrm rot="19800000">
            <a:off x="4620816" y="144422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1" name="Rectangle 7"/>
          <p:cNvSpPr>
            <a:spLocks noChangeArrowheads="1"/>
          </p:cNvSpPr>
          <p:nvPr/>
        </p:nvSpPr>
        <p:spPr bwMode="auto">
          <a:xfrm>
            <a:off x="4031457" y="2463404"/>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5" name="Rectangle 8"/>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3" name="AutoShape 9"/>
          <p:cNvSpPr>
            <a:spLocks noChangeArrowheads="1"/>
          </p:cNvSpPr>
          <p:nvPr/>
        </p:nvSpPr>
        <p:spPr bwMode="auto">
          <a:xfrm rot="1800000">
            <a:off x="3412332" y="240625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4" name="AutoShape 10"/>
          <p:cNvSpPr>
            <a:spLocks noChangeArrowheads="1"/>
          </p:cNvSpPr>
          <p:nvPr/>
        </p:nvSpPr>
        <p:spPr bwMode="auto">
          <a:xfrm rot="12600000">
            <a:off x="3039666" y="220027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8" name="AutoShape 11"/>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9" name="AutoShape 12"/>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7" name="AutoShape 13"/>
          <p:cNvSpPr>
            <a:spLocks noChangeArrowheads="1"/>
          </p:cNvSpPr>
          <p:nvPr/>
        </p:nvSpPr>
        <p:spPr bwMode="auto">
          <a:xfrm rot="1800000">
            <a:off x="5028010" y="19847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1278" name="AutoShape 14"/>
          <p:cNvSpPr>
            <a:spLocks noChangeArrowheads="1"/>
          </p:cNvSpPr>
          <p:nvPr/>
        </p:nvSpPr>
        <p:spPr bwMode="auto">
          <a:xfrm rot="19800000">
            <a:off x="4642248" y="241458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grpSp>
        <p:nvGrpSpPr>
          <p:cNvPr id="19472" name="Group 15"/>
          <p:cNvGrpSpPr>
            <a:grpSpLocks/>
          </p:cNvGrpSpPr>
          <p:nvPr/>
        </p:nvGrpSpPr>
        <p:grpSpPr bwMode="auto">
          <a:xfrm>
            <a:off x="3288507" y="866775"/>
            <a:ext cx="1921669" cy="1608535"/>
            <a:chOff x="1802" y="728"/>
            <a:chExt cx="1614" cy="1351"/>
          </a:xfrm>
        </p:grpSpPr>
        <p:sp>
          <p:nvSpPr>
            <p:cNvPr id="19487" name="Line 16"/>
            <p:cNvSpPr>
              <a:spLocks noChangeShapeType="1"/>
            </p:cNvSpPr>
            <p:nvPr/>
          </p:nvSpPr>
          <p:spPr bwMode="auto">
            <a:xfrm flipH="1" flipV="1">
              <a:off x="1802" y="1712"/>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8" name="Line 17"/>
            <p:cNvSpPr>
              <a:spLocks noChangeShapeType="1"/>
            </p:cNvSpPr>
            <p:nvPr/>
          </p:nvSpPr>
          <p:spPr bwMode="auto">
            <a:xfrm flipV="1">
              <a:off x="1802" y="1081"/>
              <a:ext cx="366"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9" name="Line 18"/>
            <p:cNvSpPr>
              <a:spLocks noChangeShapeType="1"/>
            </p:cNvSpPr>
            <p:nvPr/>
          </p:nvSpPr>
          <p:spPr bwMode="auto">
            <a:xfrm flipV="1">
              <a:off x="2428" y="1432"/>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90" name="Line 19"/>
            <p:cNvSpPr>
              <a:spLocks noChangeShapeType="1"/>
            </p:cNvSpPr>
            <p:nvPr/>
          </p:nvSpPr>
          <p:spPr bwMode="auto">
            <a:xfrm flipH="1" flipV="1">
              <a:off x="2782" y="727"/>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91" name="Line 20"/>
            <p:cNvSpPr>
              <a:spLocks noChangeShapeType="1"/>
            </p:cNvSpPr>
            <p:nvPr/>
          </p:nvSpPr>
          <p:spPr bwMode="auto">
            <a:xfrm flipV="1">
              <a:off x="2169" y="728"/>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92" name="Line 21"/>
            <p:cNvSpPr>
              <a:spLocks noChangeShapeType="1"/>
            </p:cNvSpPr>
            <p:nvPr/>
          </p:nvSpPr>
          <p:spPr bwMode="auto">
            <a:xfrm flipV="1">
              <a:off x="2790" y="1084"/>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19473" name="Group 22"/>
          <p:cNvGrpSpPr>
            <a:grpSpLocks/>
          </p:cNvGrpSpPr>
          <p:nvPr/>
        </p:nvGrpSpPr>
        <p:grpSpPr bwMode="auto">
          <a:xfrm>
            <a:off x="4444604" y="1276350"/>
            <a:ext cx="1187053" cy="2034779"/>
            <a:chOff x="2773" y="1072"/>
            <a:chExt cx="997" cy="1709"/>
          </a:xfrm>
        </p:grpSpPr>
        <p:sp>
          <p:nvSpPr>
            <p:cNvPr id="19481" name="Line 23"/>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2" name="Line 24"/>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3" name="Line 25"/>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4" name="Line 26"/>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5" name="Line 27"/>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6" name="Line 28"/>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19474" name="Group 29"/>
          <p:cNvGrpSpPr>
            <a:grpSpLocks/>
          </p:cNvGrpSpPr>
          <p:nvPr/>
        </p:nvGrpSpPr>
        <p:grpSpPr bwMode="auto">
          <a:xfrm>
            <a:off x="3293269" y="2021681"/>
            <a:ext cx="1604963" cy="1295400"/>
            <a:chOff x="1806" y="1698"/>
            <a:chExt cx="1348" cy="1088"/>
          </a:xfrm>
        </p:grpSpPr>
        <p:sp>
          <p:nvSpPr>
            <p:cNvPr id="19475" name="Line 30"/>
            <p:cNvSpPr>
              <a:spLocks noChangeShapeType="1"/>
            </p:cNvSpPr>
            <p:nvPr/>
          </p:nvSpPr>
          <p:spPr bwMode="auto">
            <a:xfrm>
              <a:off x="3151" y="2054"/>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76" name="Line 31"/>
            <p:cNvSpPr>
              <a:spLocks noChangeShapeType="1"/>
            </p:cNvSpPr>
            <p:nvPr/>
          </p:nvSpPr>
          <p:spPr bwMode="auto">
            <a:xfrm flipH="1" flipV="1">
              <a:off x="2421" y="2783"/>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77" name="Line 32"/>
            <p:cNvSpPr>
              <a:spLocks noChangeShapeType="1"/>
            </p:cNvSpPr>
            <p:nvPr/>
          </p:nvSpPr>
          <p:spPr bwMode="auto">
            <a:xfrm flipH="1" flipV="1">
              <a:off x="2410" y="206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78" name="Line 33"/>
            <p:cNvSpPr>
              <a:spLocks noChangeShapeType="1"/>
            </p:cNvSpPr>
            <p:nvPr/>
          </p:nvSpPr>
          <p:spPr bwMode="auto">
            <a:xfrm>
              <a:off x="1808" y="1698"/>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79" name="Line 34"/>
            <p:cNvSpPr>
              <a:spLocks noChangeShapeType="1"/>
            </p:cNvSpPr>
            <p:nvPr/>
          </p:nvSpPr>
          <p:spPr bwMode="auto">
            <a:xfrm flipH="1" flipV="1">
              <a:off x="1807" y="2430"/>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9480" name="Line 35"/>
            <p:cNvSpPr>
              <a:spLocks noChangeShapeType="1"/>
            </p:cNvSpPr>
            <p:nvPr/>
          </p:nvSpPr>
          <p:spPr bwMode="auto">
            <a:xfrm flipH="1" flipV="1">
              <a:off x="1805" y="1714"/>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41754323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11270"/>
                                        </p:tgtEl>
                                        <p:attrNameLst>
                                          <p:attrName>fillColor</p:attrName>
                                        </p:attrNameLst>
                                      </p:cBhvr>
                                      <p:to>
                                        <a:srgbClr val="FF8000"/>
                                      </p:to>
                                    </p:animClr>
                                    <p:set>
                                      <p:cBhvr additive="repl">
                                        <p:cTn id="7" dur="1000" fill="hold"/>
                                        <p:tgtEl>
                                          <p:spTgt spid="11270"/>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1000" fill="hold" masterRel="sameClick"/>
                                        <p:tgtEl>
                                          <p:spTgt spid="11277"/>
                                        </p:tgtEl>
                                        <p:attrNameLst>
                                          <p:attrName>fillColor</p:attrName>
                                        </p:attrNameLst>
                                      </p:cBhvr>
                                      <p:to>
                                        <a:srgbClr val="00CC00"/>
                                      </p:to>
                                    </p:animClr>
                                    <p:set>
                                      <p:cBhvr additive="repl">
                                        <p:cTn id="10" dur="1000" fill="hold"/>
                                        <p:tgtEl>
                                          <p:spTgt spid="11277"/>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1000" fill="hold" masterRel="sameClick"/>
                                        <p:tgtEl>
                                          <p:spTgt spid="11278"/>
                                        </p:tgtEl>
                                        <p:attrNameLst>
                                          <p:attrName>fillColor</p:attrName>
                                        </p:attrNameLst>
                                      </p:cBhvr>
                                      <p:to>
                                        <a:srgbClr val="00CC00"/>
                                      </p:to>
                                    </p:animClr>
                                    <p:set>
                                      <p:cBhvr additive="repl">
                                        <p:cTn id="13" dur="1000" fill="hold"/>
                                        <p:tgtEl>
                                          <p:spTgt spid="11278"/>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1000" fill="hold" masterRel="sameClick"/>
                                        <p:tgtEl>
                                          <p:spTgt spid="11271"/>
                                        </p:tgtEl>
                                        <p:attrNameLst>
                                          <p:attrName>fillColor</p:attrName>
                                        </p:attrNameLst>
                                      </p:cBhvr>
                                      <p:to>
                                        <a:srgbClr val="FF8000"/>
                                      </p:to>
                                    </p:animClr>
                                    <p:set>
                                      <p:cBhvr additive="repl">
                                        <p:cTn id="16" dur="1000" fill="hold"/>
                                        <p:tgtEl>
                                          <p:spTgt spid="11271"/>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1000" fill="hold" masterRel="sameClick"/>
                                        <p:tgtEl>
                                          <p:spTgt spid="11273"/>
                                        </p:tgtEl>
                                        <p:attrNameLst>
                                          <p:attrName>fillColor</p:attrName>
                                        </p:attrNameLst>
                                      </p:cBhvr>
                                      <p:to>
                                        <a:srgbClr val="00CC00"/>
                                      </p:to>
                                    </p:animClr>
                                    <p:set>
                                      <p:cBhvr additive="repl">
                                        <p:cTn id="19" dur="1000" fill="hold"/>
                                        <p:tgtEl>
                                          <p:spTgt spid="11273"/>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1000" fill="hold" masterRel="sameClick"/>
                                        <p:tgtEl>
                                          <p:spTgt spid="11274"/>
                                        </p:tgtEl>
                                        <p:attrNameLst>
                                          <p:attrName>fillColor</p:attrName>
                                        </p:attrNameLst>
                                      </p:cBhvr>
                                      <p:to>
                                        <a:srgbClr val="00CC00"/>
                                      </p:to>
                                    </p:animClr>
                                    <p:set>
                                      <p:cBhvr additive="repl">
                                        <p:cTn id="22" dur="1000" fill="hold"/>
                                        <p:tgtEl>
                                          <p:spTgt spid="112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Because there are three sides to the triangle!</a:t>
            </a:r>
          </a:p>
        </p:txBody>
      </p:sp>
      <p:sp>
        <p:nvSpPr>
          <p:cNvPr id="21507" name="AutoShape 2"/>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1" name="Rectangle 3"/>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2" name="Rectangle 4"/>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3" name="Rectangle 5"/>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4" name="AutoShape 6"/>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5" name="AutoShape 7"/>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6" name="AutoShape 8"/>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7" name="AutoShape 9"/>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8" name="AutoShape 10"/>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299" name="AutoShape 11"/>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2300" name="Line 12"/>
          <p:cNvSpPr>
            <a:spLocks noChangeShapeType="1"/>
          </p:cNvSpPr>
          <p:nvPr/>
        </p:nvSpPr>
        <p:spPr bwMode="auto">
          <a:xfrm>
            <a:off x="4031457" y="2455069"/>
            <a:ext cx="864394" cy="1191"/>
          </a:xfrm>
          <a:prstGeom prst="line">
            <a:avLst/>
          </a:prstGeom>
          <a:noFill/>
          <a:ln w="507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2301" name="Line 13"/>
          <p:cNvSpPr>
            <a:spLocks noChangeShapeType="1"/>
          </p:cNvSpPr>
          <p:nvPr/>
        </p:nvSpPr>
        <p:spPr bwMode="auto">
          <a:xfrm flipH="1">
            <a:off x="4024312" y="1714501"/>
            <a:ext cx="434579" cy="756047"/>
          </a:xfrm>
          <a:prstGeom prst="line">
            <a:avLst/>
          </a:prstGeom>
          <a:noFill/>
          <a:ln w="507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2302" name="Line 14"/>
          <p:cNvSpPr>
            <a:spLocks noChangeShapeType="1"/>
          </p:cNvSpPr>
          <p:nvPr/>
        </p:nvSpPr>
        <p:spPr bwMode="auto">
          <a:xfrm>
            <a:off x="4463654" y="1733550"/>
            <a:ext cx="416719" cy="721519"/>
          </a:xfrm>
          <a:prstGeom prst="line">
            <a:avLst/>
          </a:prstGeom>
          <a:noFill/>
          <a:ln w="507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nvGrpSpPr>
          <p:cNvPr id="2" name="Group 15"/>
          <p:cNvGrpSpPr>
            <a:grpSpLocks/>
          </p:cNvGrpSpPr>
          <p:nvPr/>
        </p:nvGrpSpPr>
        <p:grpSpPr bwMode="auto">
          <a:xfrm>
            <a:off x="3288507" y="866775"/>
            <a:ext cx="1921669" cy="1608535"/>
            <a:chOff x="1802" y="728"/>
            <a:chExt cx="1614" cy="1351"/>
          </a:xfrm>
        </p:grpSpPr>
        <p:sp>
          <p:nvSpPr>
            <p:cNvPr id="21535" name="Line 16"/>
            <p:cNvSpPr>
              <a:spLocks noChangeShapeType="1"/>
            </p:cNvSpPr>
            <p:nvPr/>
          </p:nvSpPr>
          <p:spPr bwMode="auto">
            <a:xfrm flipH="1" flipV="1">
              <a:off x="1802" y="1712"/>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6" name="Line 17"/>
            <p:cNvSpPr>
              <a:spLocks noChangeShapeType="1"/>
            </p:cNvSpPr>
            <p:nvPr/>
          </p:nvSpPr>
          <p:spPr bwMode="auto">
            <a:xfrm flipV="1">
              <a:off x="1802" y="1081"/>
              <a:ext cx="366"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7" name="Line 18"/>
            <p:cNvSpPr>
              <a:spLocks noChangeShapeType="1"/>
            </p:cNvSpPr>
            <p:nvPr/>
          </p:nvSpPr>
          <p:spPr bwMode="auto">
            <a:xfrm flipV="1">
              <a:off x="2428" y="1432"/>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8" name="Line 19"/>
            <p:cNvSpPr>
              <a:spLocks noChangeShapeType="1"/>
            </p:cNvSpPr>
            <p:nvPr/>
          </p:nvSpPr>
          <p:spPr bwMode="auto">
            <a:xfrm flipH="1" flipV="1">
              <a:off x="2782" y="727"/>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9" name="Line 20"/>
            <p:cNvSpPr>
              <a:spLocks noChangeShapeType="1"/>
            </p:cNvSpPr>
            <p:nvPr/>
          </p:nvSpPr>
          <p:spPr bwMode="auto">
            <a:xfrm flipV="1">
              <a:off x="2169" y="728"/>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40" name="Line 21"/>
            <p:cNvSpPr>
              <a:spLocks noChangeShapeType="1"/>
            </p:cNvSpPr>
            <p:nvPr/>
          </p:nvSpPr>
          <p:spPr bwMode="auto">
            <a:xfrm flipV="1">
              <a:off x="2790" y="1084"/>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22"/>
          <p:cNvGrpSpPr>
            <a:grpSpLocks/>
          </p:cNvGrpSpPr>
          <p:nvPr/>
        </p:nvGrpSpPr>
        <p:grpSpPr bwMode="auto">
          <a:xfrm>
            <a:off x="4444604" y="1276350"/>
            <a:ext cx="1187053" cy="2034779"/>
            <a:chOff x="2773" y="1072"/>
            <a:chExt cx="997" cy="1709"/>
          </a:xfrm>
        </p:grpSpPr>
        <p:sp>
          <p:nvSpPr>
            <p:cNvPr id="21529" name="Line 23"/>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0" name="Line 24"/>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1" name="Line 25"/>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2" name="Line 26"/>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3" name="Line 27"/>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34" name="Line 28"/>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 name="Group 29"/>
          <p:cNvGrpSpPr>
            <a:grpSpLocks/>
          </p:cNvGrpSpPr>
          <p:nvPr/>
        </p:nvGrpSpPr>
        <p:grpSpPr bwMode="auto">
          <a:xfrm>
            <a:off x="3293269" y="2021681"/>
            <a:ext cx="1604963" cy="1295400"/>
            <a:chOff x="1806" y="1698"/>
            <a:chExt cx="1348" cy="1088"/>
          </a:xfrm>
        </p:grpSpPr>
        <p:sp>
          <p:nvSpPr>
            <p:cNvPr id="21523" name="Line 30"/>
            <p:cNvSpPr>
              <a:spLocks noChangeShapeType="1"/>
            </p:cNvSpPr>
            <p:nvPr/>
          </p:nvSpPr>
          <p:spPr bwMode="auto">
            <a:xfrm>
              <a:off x="3151" y="2054"/>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24" name="Line 31"/>
            <p:cNvSpPr>
              <a:spLocks noChangeShapeType="1"/>
            </p:cNvSpPr>
            <p:nvPr/>
          </p:nvSpPr>
          <p:spPr bwMode="auto">
            <a:xfrm flipH="1" flipV="1">
              <a:off x="2421" y="2783"/>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25" name="Line 32"/>
            <p:cNvSpPr>
              <a:spLocks noChangeShapeType="1"/>
            </p:cNvSpPr>
            <p:nvPr/>
          </p:nvSpPr>
          <p:spPr bwMode="auto">
            <a:xfrm flipH="1" flipV="1">
              <a:off x="2410" y="206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26" name="Line 33"/>
            <p:cNvSpPr>
              <a:spLocks noChangeShapeType="1"/>
            </p:cNvSpPr>
            <p:nvPr/>
          </p:nvSpPr>
          <p:spPr bwMode="auto">
            <a:xfrm>
              <a:off x="1808" y="1698"/>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27" name="Line 34"/>
            <p:cNvSpPr>
              <a:spLocks noChangeShapeType="1"/>
            </p:cNvSpPr>
            <p:nvPr/>
          </p:nvSpPr>
          <p:spPr bwMode="auto">
            <a:xfrm flipH="1" flipV="1">
              <a:off x="1807" y="2430"/>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1528" name="Line 35"/>
            <p:cNvSpPr>
              <a:spLocks noChangeShapeType="1"/>
            </p:cNvSpPr>
            <p:nvPr/>
          </p:nvSpPr>
          <p:spPr bwMode="auto">
            <a:xfrm flipH="1" flipV="1">
              <a:off x="1805" y="1714"/>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28059317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500" fill="hold" masterRel="sameClick"/>
                                        <p:tgtEl>
                                          <p:spTgt spid="12292"/>
                                        </p:tgtEl>
                                        <p:attrNameLst>
                                          <p:attrName>fillColor</p:attrName>
                                        </p:attrNameLst>
                                      </p:cBhvr>
                                      <p:to>
                                        <a:schemeClr val="bg1"/>
                                      </p:to>
                                    </p:animClr>
                                    <p:set>
                                      <p:cBhvr additive="repl">
                                        <p:cTn id="7" dur="500" fill="hold"/>
                                        <p:tgtEl>
                                          <p:spTgt spid="12292"/>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500" fill="hold" masterRel="sameClick"/>
                                        <p:tgtEl>
                                          <p:spTgt spid="12294"/>
                                        </p:tgtEl>
                                        <p:attrNameLst>
                                          <p:attrName>fillColor</p:attrName>
                                        </p:attrNameLst>
                                      </p:cBhvr>
                                      <p:to>
                                        <a:schemeClr val="bg1"/>
                                      </p:to>
                                    </p:animClr>
                                    <p:set>
                                      <p:cBhvr additive="repl">
                                        <p:cTn id="10" dur="500" fill="hold"/>
                                        <p:tgtEl>
                                          <p:spTgt spid="12294"/>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500" fill="hold" masterRel="sameClick"/>
                                        <p:tgtEl>
                                          <p:spTgt spid="12295"/>
                                        </p:tgtEl>
                                        <p:attrNameLst>
                                          <p:attrName>fillColor</p:attrName>
                                        </p:attrNameLst>
                                      </p:cBhvr>
                                      <p:to>
                                        <a:schemeClr val="bg1"/>
                                      </p:to>
                                    </p:animClr>
                                    <p:set>
                                      <p:cBhvr additive="repl">
                                        <p:cTn id="13" dur="500" fill="hold"/>
                                        <p:tgtEl>
                                          <p:spTgt spid="12295"/>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500" fill="hold" masterRel="sameClick"/>
                                        <p:tgtEl>
                                          <p:spTgt spid="12293"/>
                                        </p:tgtEl>
                                        <p:attrNameLst>
                                          <p:attrName>fillColor</p:attrName>
                                        </p:attrNameLst>
                                      </p:cBhvr>
                                      <p:to>
                                        <a:schemeClr val="bg1"/>
                                      </p:to>
                                    </p:animClr>
                                    <p:set>
                                      <p:cBhvr additive="repl">
                                        <p:cTn id="16" dur="500" fill="hold"/>
                                        <p:tgtEl>
                                          <p:spTgt spid="12293"/>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500" fill="hold" masterRel="sameClick"/>
                                        <p:tgtEl>
                                          <p:spTgt spid="12296"/>
                                        </p:tgtEl>
                                        <p:attrNameLst>
                                          <p:attrName>fillColor</p:attrName>
                                        </p:attrNameLst>
                                      </p:cBhvr>
                                      <p:to>
                                        <a:schemeClr val="bg1"/>
                                      </p:to>
                                    </p:animClr>
                                    <p:set>
                                      <p:cBhvr additive="repl">
                                        <p:cTn id="19" dur="500" fill="hold"/>
                                        <p:tgtEl>
                                          <p:spTgt spid="12296"/>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500" fill="hold" masterRel="sameClick"/>
                                        <p:tgtEl>
                                          <p:spTgt spid="12297"/>
                                        </p:tgtEl>
                                        <p:attrNameLst>
                                          <p:attrName>fillColor</p:attrName>
                                        </p:attrNameLst>
                                      </p:cBhvr>
                                      <p:to>
                                        <a:schemeClr val="bg1"/>
                                      </p:to>
                                    </p:animClr>
                                    <p:set>
                                      <p:cBhvr additive="repl">
                                        <p:cTn id="22" dur="500" fill="hold"/>
                                        <p:tgtEl>
                                          <p:spTgt spid="12297"/>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500" fill="hold" masterRel="sameClick"/>
                                        <p:tgtEl>
                                          <p:spTgt spid="12291"/>
                                        </p:tgtEl>
                                        <p:attrNameLst>
                                          <p:attrName>fillColor</p:attrName>
                                        </p:attrNameLst>
                                      </p:cBhvr>
                                      <p:to>
                                        <a:schemeClr val="bg1"/>
                                      </p:to>
                                    </p:animClr>
                                    <p:set>
                                      <p:cBhvr additive="repl">
                                        <p:cTn id="25" dur="500" fill="hold"/>
                                        <p:tgtEl>
                                          <p:spTgt spid="12291"/>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500" fill="hold" masterRel="sameClick"/>
                                        <p:tgtEl>
                                          <p:spTgt spid="12298"/>
                                        </p:tgtEl>
                                        <p:attrNameLst>
                                          <p:attrName>fillColor</p:attrName>
                                        </p:attrNameLst>
                                      </p:cBhvr>
                                      <p:to>
                                        <a:schemeClr val="bg1"/>
                                      </p:to>
                                    </p:animClr>
                                    <p:set>
                                      <p:cBhvr additive="repl">
                                        <p:cTn id="28" dur="500" fill="hold"/>
                                        <p:tgtEl>
                                          <p:spTgt spid="12298"/>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500" fill="hold" masterRel="sameClick"/>
                                        <p:tgtEl>
                                          <p:spTgt spid="12299"/>
                                        </p:tgtEl>
                                        <p:attrNameLst>
                                          <p:attrName>fillColor</p:attrName>
                                        </p:attrNameLst>
                                      </p:cBhvr>
                                      <p:to>
                                        <a:schemeClr val="bg1"/>
                                      </p:to>
                                    </p:animClr>
                                    <p:set>
                                      <p:cBhvr additive="repl">
                                        <p:cTn id="31" dur="500" fill="hold"/>
                                        <p:tgtEl>
                                          <p:spTgt spid="12299"/>
                                        </p:tgtEl>
                                        <p:attrNameLst>
                                          <p:attrName>fill.type</p:attrName>
                                        </p:attrNameLst>
                                      </p:cBhvr>
                                      <p:to>
                                        <p:strVal val="solid"/>
                                      </p:to>
                                    </p:set>
                                  </p:childTnLst>
                                </p:cTn>
                              </p:par>
                              <p:par>
                                <p:cTn id="32" presetID="10" presetClass="exit" fill="hold" nodeType="withEffect">
                                  <p:stCondLst>
                                    <p:cond delay="0"/>
                                  </p:stCondLst>
                                  <p:childTnLst>
                                    <p:animEffect transition="out" filter="fade">
                                      <p:cBhvr additive="repl">
                                        <p:cTn id="33" dur="500"/>
                                        <p:tgtEl>
                                          <p:spTgt spid="2"/>
                                        </p:tgtEl>
                                      </p:cBhvr>
                                    </p:animEffect>
                                    <p:set>
                                      <p:cBhvr additive="repl">
                                        <p:cTn id="34" dur="1" fill="hold">
                                          <p:stCondLst>
                                            <p:cond delay="0"/>
                                          </p:stCondLst>
                                        </p:cTn>
                                        <p:tgtEl>
                                          <p:spTgt spid="2"/>
                                        </p:tgtEl>
                                        <p:attrNameLst>
                                          <p:attrName>style.visibility</p:attrName>
                                        </p:attrNameLst>
                                      </p:cBhvr>
                                      <p:to>
                                        <p:strVal val="hidden"/>
                                      </p:to>
                                    </p:set>
                                  </p:childTnLst>
                                </p:cTn>
                              </p:par>
                              <p:par>
                                <p:cTn id="35" presetID="10" presetClass="exit" fill="hold" nodeType="withEffect">
                                  <p:stCondLst>
                                    <p:cond delay="0"/>
                                  </p:stCondLst>
                                  <p:childTnLst>
                                    <p:animEffect transition="out" filter="fade">
                                      <p:cBhvr additive="repl">
                                        <p:cTn id="36" dur="500"/>
                                        <p:tgtEl>
                                          <p:spTgt spid="3"/>
                                        </p:tgtEl>
                                      </p:cBhvr>
                                    </p:animEffect>
                                    <p:set>
                                      <p:cBhvr additive="repl">
                                        <p:cTn id="37" dur="1" fill="hold">
                                          <p:stCondLst>
                                            <p:cond delay="0"/>
                                          </p:stCondLst>
                                        </p:cTn>
                                        <p:tgtEl>
                                          <p:spTgt spid="3"/>
                                        </p:tgtEl>
                                        <p:attrNameLst>
                                          <p:attrName>style.visibility</p:attrName>
                                        </p:attrNameLst>
                                      </p:cBhvr>
                                      <p:to>
                                        <p:strVal val="hidden"/>
                                      </p:to>
                                    </p:set>
                                  </p:childTnLst>
                                </p:cTn>
                              </p:par>
                              <p:par>
                                <p:cTn id="38" presetID="10" presetClass="exit" fill="hold" nodeType="withEffect">
                                  <p:stCondLst>
                                    <p:cond delay="0"/>
                                  </p:stCondLst>
                                  <p:childTnLst>
                                    <p:animEffect transition="out" filter="fade">
                                      <p:cBhvr additive="repl">
                                        <p:cTn id="39" dur="500"/>
                                        <p:tgtEl>
                                          <p:spTgt spid="4"/>
                                        </p:tgtEl>
                                      </p:cBhvr>
                                    </p:animEffect>
                                    <p:set>
                                      <p:cBhvr additive="repl">
                                        <p:cTn id="40" dur="1" fill="hold">
                                          <p:stCondLst>
                                            <p:cond delay="0"/>
                                          </p:stCondLst>
                                        </p:cTn>
                                        <p:tgtEl>
                                          <p:spTgt spid="4"/>
                                        </p:tgtEl>
                                        <p:attrNameLst>
                                          <p:attrName>style.visibility</p:attrName>
                                        </p:attrNameLst>
                                      </p:cBhvr>
                                      <p:to>
                                        <p:strVal val="hidden"/>
                                      </p:to>
                                    </p:set>
                                  </p:childTnLst>
                                </p:cTn>
                              </p:par>
                            </p:childTnLst>
                          </p:cTn>
                        </p:par>
                        <p:par>
                          <p:cTn id="41" fill="hold" nodeType="afterGroup">
                            <p:stCondLst>
                              <p:cond delay="500"/>
                            </p:stCondLst>
                            <p:childTnLst>
                              <p:par>
                                <p:cTn id="42" presetID="10" presetClass="entr" fill="hold" nodeType="afterEffect">
                                  <p:stCondLst>
                                    <p:cond delay="0"/>
                                  </p:stCondLst>
                                  <p:childTnLst>
                                    <p:set>
                                      <p:cBhvr additive="repl">
                                        <p:cTn id="43" dur="1" fill="hold">
                                          <p:stCondLst>
                                            <p:cond delay="0"/>
                                          </p:stCondLst>
                                        </p:cTn>
                                        <p:tgtEl>
                                          <p:spTgt spid="12302"/>
                                        </p:tgtEl>
                                        <p:attrNameLst>
                                          <p:attrName>style.visibility</p:attrName>
                                        </p:attrNameLst>
                                      </p:cBhvr>
                                      <p:to>
                                        <p:strVal val="visible"/>
                                      </p:to>
                                    </p:set>
                                    <p:animEffect transition="in" filter="fade">
                                      <p:cBhvr additive="repl">
                                        <p:cTn id="44" dur="1000"/>
                                        <p:tgtEl>
                                          <p:spTgt spid="12302"/>
                                        </p:tgtEl>
                                      </p:cBhvr>
                                    </p:animEffect>
                                  </p:childTnLst>
                                </p:cTn>
                              </p:par>
                            </p:childTnLst>
                          </p:cTn>
                        </p:par>
                        <p:par>
                          <p:cTn id="45" fill="hold" nodeType="afterGroup">
                            <p:stCondLst>
                              <p:cond delay="1500"/>
                            </p:stCondLst>
                            <p:childTnLst>
                              <p:par>
                                <p:cTn id="46" presetID="1" presetClass="emph" presetSubtype="2" fill="hold" nodeType="afterEffect">
                                  <p:stCondLst>
                                    <p:cond delay="0"/>
                                  </p:stCondLst>
                                  <p:childTnLst>
                                    <p:animClr clrSpc="rgb" dir="cw">
                                      <p:cBhvr additive="repl">
                                        <p:cTn id="47" dur="500" fill="hold" masterRel="sameClick"/>
                                        <p:tgtEl>
                                          <p:spTgt spid="12291"/>
                                        </p:tgtEl>
                                        <p:attrNameLst>
                                          <p:attrName>fillColor</p:attrName>
                                        </p:attrNameLst>
                                      </p:cBhvr>
                                      <p:to>
                                        <a:srgbClr val="FF8000"/>
                                      </p:to>
                                    </p:animClr>
                                    <p:set>
                                      <p:cBhvr additive="repl">
                                        <p:cTn id="48" dur="500" fill="hold"/>
                                        <p:tgtEl>
                                          <p:spTgt spid="12291"/>
                                        </p:tgtEl>
                                        <p:attrNameLst>
                                          <p:attrName>fill.type</p:attrName>
                                        </p:attrNameLst>
                                      </p:cBhvr>
                                      <p:to>
                                        <p:strVal val="solid"/>
                                      </p:to>
                                    </p:set>
                                  </p:childTnLst>
                                </p:cTn>
                              </p:par>
                              <p:par>
                                <p:cTn id="49" presetID="1" presetClass="emph" presetSubtype="2" fill="hold" nodeType="withEffect">
                                  <p:stCondLst>
                                    <p:cond delay="0"/>
                                  </p:stCondLst>
                                  <p:childTnLst>
                                    <p:animClr clrSpc="rgb" dir="cw">
                                      <p:cBhvr additive="repl">
                                        <p:cTn id="50" dur="500" fill="hold" masterRel="sameClick"/>
                                        <p:tgtEl>
                                          <p:spTgt spid="12298"/>
                                        </p:tgtEl>
                                        <p:attrNameLst>
                                          <p:attrName>fillColor</p:attrName>
                                        </p:attrNameLst>
                                      </p:cBhvr>
                                      <p:to>
                                        <a:srgbClr val="00CC00"/>
                                      </p:to>
                                    </p:animClr>
                                    <p:set>
                                      <p:cBhvr additive="repl">
                                        <p:cTn id="51" dur="500" fill="hold"/>
                                        <p:tgtEl>
                                          <p:spTgt spid="12298"/>
                                        </p:tgtEl>
                                        <p:attrNameLst>
                                          <p:attrName>fill.type</p:attrName>
                                        </p:attrNameLst>
                                      </p:cBhvr>
                                      <p:to>
                                        <p:strVal val="solid"/>
                                      </p:to>
                                    </p:set>
                                  </p:childTnLst>
                                </p:cTn>
                              </p:par>
                              <p:par>
                                <p:cTn id="52" presetID="1" presetClass="emph" presetSubtype="2" fill="hold" nodeType="withEffect">
                                  <p:stCondLst>
                                    <p:cond delay="0"/>
                                  </p:stCondLst>
                                  <p:childTnLst>
                                    <p:animClr clrSpc="rgb" dir="cw">
                                      <p:cBhvr additive="repl">
                                        <p:cTn id="53" dur="500" fill="hold" masterRel="sameClick"/>
                                        <p:tgtEl>
                                          <p:spTgt spid="12299"/>
                                        </p:tgtEl>
                                        <p:attrNameLst>
                                          <p:attrName>fillColor</p:attrName>
                                        </p:attrNameLst>
                                      </p:cBhvr>
                                      <p:to>
                                        <a:srgbClr val="00CC00"/>
                                      </p:to>
                                    </p:animClr>
                                    <p:set>
                                      <p:cBhvr additive="repl">
                                        <p:cTn id="54" dur="500" fill="hold"/>
                                        <p:tgtEl>
                                          <p:spTgt spid="12299"/>
                                        </p:tgtEl>
                                        <p:attrNameLst>
                                          <p:attrName>fill.type</p:attrName>
                                        </p:attrNameLst>
                                      </p:cBhvr>
                                      <p:to>
                                        <p:strVal val="solid"/>
                                      </p:to>
                                    </p:set>
                                  </p:childTnLst>
                                </p:cTn>
                              </p:par>
                            </p:childTnLst>
                          </p:cTn>
                        </p:par>
                        <p:par>
                          <p:cTn id="55" fill="hold" nodeType="afterGroup">
                            <p:stCondLst>
                              <p:cond delay="2000"/>
                            </p:stCondLst>
                            <p:childTnLst>
                              <p:par>
                                <p:cTn id="56" presetID="10" presetClass="entr" fill="hold" nodeType="afterEffect">
                                  <p:stCondLst>
                                    <p:cond delay="0"/>
                                  </p:stCondLst>
                                  <p:childTnLst>
                                    <p:set>
                                      <p:cBhvr additive="repl">
                                        <p:cTn id="57" dur="1" fill="hold">
                                          <p:stCondLst>
                                            <p:cond delay="0"/>
                                          </p:stCondLst>
                                        </p:cTn>
                                        <p:tgtEl>
                                          <p:spTgt spid="12300"/>
                                        </p:tgtEl>
                                        <p:attrNameLst>
                                          <p:attrName>style.visibility</p:attrName>
                                        </p:attrNameLst>
                                      </p:cBhvr>
                                      <p:to>
                                        <p:strVal val="visible"/>
                                      </p:to>
                                    </p:set>
                                    <p:animEffect transition="in" filter="fade">
                                      <p:cBhvr additive="repl">
                                        <p:cTn id="58" dur="1000"/>
                                        <p:tgtEl>
                                          <p:spTgt spid="12300"/>
                                        </p:tgtEl>
                                      </p:cBhvr>
                                    </p:animEffect>
                                  </p:childTnLst>
                                </p:cTn>
                              </p:par>
                            </p:childTnLst>
                          </p:cTn>
                        </p:par>
                        <p:par>
                          <p:cTn id="59" fill="hold" nodeType="afterGroup">
                            <p:stCondLst>
                              <p:cond delay="3000"/>
                            </p:stCondLst>
                            <p:childTnLst>
                              <p:par>
                                <p:cTn id="60" presetID="1" presetClass="emph" presetSubtype="2" fill="hold" nodeType="afterEffect">
                                  <p:stCondLst>
                                    <p:cond delay="0"/>
                                  </p:stCondLst>
                                  <p:childTnLst>
                                    <p:animClr clrSpc="rgb" dir="cw">
                                      <p:cBhvr additive="repl">
                                        <p:cTn id="61" dur="500" fill="hold" masterRel="sameClick"/>
                                        <p:tgtEl>
                                          <p:spTgt spid="12292"/>
                                        </p:tgtEl>
                                        <p:attrNameLst>
                                          <p:attrName>fillColor</p:attrName>
                                        </p:attrNameLst>
                                      </p:cBhvr>
                                      <p:to>
                                        <a:srgbClr val="FF8000"/>
                                      </p:to>
                                    </p:animClr>
                                    <p:set>
                                      <p:cBhvr additive="repl">
                                        <p:cTn id="62" dur="500" fill="hold"/>
                                        <p:tgtEl>
                                          <p:spTgt spid="12292"/>
                                        </p:tgtEl>
                                        <p:attrNameLst>
                                          <p:attrName>fill.type</p:attrName>
                                        </p:attrNameLst>
                                      </p:cBhvr>
                                      <p:to>
                                        <p:strVal val="solid"/>
                                      </p:to>
                                    </p:set>
                                  </p:childTnLst>
                                </p:cTn>
                              </p:par>
                              <p:par>
                                <p:cTn id="63" presetID="1" presetClass="emph" presetSubtype="2" fill="hold" nodeType="withEffect">
                                  <p:stCondLst>
                                    <p:cond delay="0"/>
                                  </p:stCondLst>
                                  <p:childTnLst>
                                    <p:animClr clrSpc="rgb" dir="cw">
                                      <p:cBhvr additive="repl">
                                        <p:cTn id="64" dur="500" fill="hold" masterRel="sameClick"/>
                                        <p:tgtEl>
                                          <p:spTgt spid="12294"/>
                                        </p:tgtEl>
                                        <p:attrNameLst>
                                          <p:attrName>fillColor</p:attrName>
                                        </p:attrNameLst>
                                      </p:cBhvr>
                                      <p:to>
                                        <a:srgbClr val="00CC00"/>
                                      </p:to>
                                    </p:animClr>
                                    <p:set>
                                      <p:cBhvr additive="repl">
                                        <p:cTn id="65" dur="500" fill="hold"/>
                                        <p:tgtEl>
                                          <p:spTgt spid="12294"/>
                                        </p:tgtEl>
                                        <p:attrNameLst>
                                          <p:attrName>fill.type</p:attrName>
                                        </p:attrNameLst>
                                      </p:cBhvr>
                                      <p:to>
                                        <p:strVal val="solid"/>
                                      </p:to>
                                    </p:set>
                                  </p:childTnLst>
                                </p:cTn>
                              </p:par>
                              <p:par>
                                <p:cTn id="66" presetID="1" presetClass="emph" presetSubtype="2" fill="hold" nodeType="withEffect">
                                  <p:stCondLst>
                                    <p:cond delay="0"/>
                                  </p:stCondLst>
                                  <p:childTnLst>
                                    <p:animClr clrSpc="rgb" dir="cw">
                                      <p:cBhvr additive="repl">
                                        <p:cTn id="67" dur="500" fill="hold" masterRel="sameClick"/>
                                        <p:tgtEl>
                                          <p:spTgt spid="12295"/>
                                        </p:tgtEl>
                                        <p:attrNameLst>
                                          <p:attrName>fillColor</p:attrName>
                                        </p:attrNameLst>
                                      </p:cBhvr>
                                      <p:to>
                                        <a:srgbClr val="00CC00"/>
                                      </p:to>
                                    </p:animClr>
                                    <p:set>
                                      <p:cBhvr additive="repl">
                                        <p:cTn id="68" dur="500" fill="hold"/>
                                        <p:tgtEl>
                                          <p:spTgt spid="12295"/>
                                        </p:tgtEl>
                                        <p:attrNameLst>
                                          <p:attrName>fill.type</p:attrName>
                                        </p:attrNameLst>
                                      </p:cBhvr>
                                      <p:to>
                                        <p:strVal val="solid"/>
                                      </p:to>
                                    </p:set>
                                  </p:childTnLst>
                                </p:cTn>
                              </p:par>
                              <p:par>
                                <p:cTn id="69" presetID="1" presetClass="emph" presetSubtype="2" fill="hold" nodeType="withEffect">
                                  <p:stCondLst>
                                    <p:cond delay="0"/>
                                  </p:stCondLst>
                                  <p:childTnLst>
                                    <p:animClr clrSpc="rgb" dir="cw">
                                      <p:cBhvr additive="repl">
                                        <p:cTn id="70" dur="500" fill="hold" masterRel="sameClick"/>
                                        <p:tgtEl>
                                          <p:spTgt spid="12291"/>
                                        </p:tgtEl>
                                        <p:attrNameLst>
                                          <p:attrName>fillColor</p:attrName>
                                        </p:attrNameLst>
                                      </p:cBhvr>
                                      <p:to>
                                        <a:schemeClr val="bg1"/>
                                      </p:to>
                                    </p:animClr>
                                    <p:set>
                                      <p:cBhvr additive="repl">
                                        <p:cTn id="71" dur="500" fill="hold"/>
                                        <p:tgtEl>
                                          <p:spTgt spid="12291"/>
                                        </p:tgtEl>
                                        <p:attrNameLst>
                                          <p:attrName>fill.type</p:attrName>
                                        </p:attrNameLst>
                                      </p:cBhvr>
                                      <p:to>
                                        <p:strVal val="solid"/>
                                      </p:to>
                                    </p:set>
                                  </p:childTnLst>
                                </p:cTn>
                              </p:par>
                              <p:par>
                                <p:cTn id="72" presetID="1" presetClass="emph" presetSubtype="2" fill="hold" nodeType="withEffect">
                                  <p:stCondLst>
                                    <p:cond delay="0"/>
                                  </p:stCondLst>
                                  <p:childTnLst>
                                    <p:animClr clrSpc="rgb" dir="cw">
                                      <p:cBhvr additive="repl">
                                        <p:cTn id="73" dur="500" fill="hold" masterRel="sameClick"/>
                                        <p:tgtEl>
                                          <p:spTgt spid="12298"/>
                                        </p:tgtEl>
                                        <p:attrNameLst>
                                          <p:attrName>fillColor</p:attrName>
                                        </p:attrNameLst>
                                      </p:cBhvr>
                                      <p:to>
                                        <a:schemeClr val="bg1"/>
                                      </p:to>
                                    </p:animClr>
                                    <p:set>
                                      <p:cBhvr additive="repl">
                                        <p:cTn id="74" dur="500" fill="hold"/>
                                        <p:tgtEl>
                                          <p:spTgt spid="12298"/>
                                        </p:tgtEl>
                                        <p:attrNameLst>
                                          <p:attrName>fill.type</p:attrName>
                                        </p:attrNameLst>
                                      </p:cBhvr>
                                      <p:to>
                                        <p:strVal val="solid"/>
                                      </p:to>
                                    </p:set>
                                  </p:childTnLst>
                                </p:cTn>
                              </p:par>
                              <p:par>
                                <p:cTn id="75" presetID="1" presetClass="emph" presetSubtype="2" fill="hold" nodeType="withEffect">
                                  <p:stCondLst>
                                    <p:cond delay="0"/>
                                  </p:stCondLst>
                                  <p:childTnLst>
                                    <p:animClr clrSpc="rgb" dir="cw">
                                      <p:cBhvr additive="repl">
                                        <p:cTn id="76" dur="500" fill="hold" masterRel="sameClick"/>
                                        <p:tgtEl>
                                          <p:spTgt spid="12299"/>
                                        </p:tgtEl>
                                        <p:attrNameLst>
                                          <p:attrName>fillColor</p:attrName>
                                        </p:attrNameLst>
                                      </p:cBhvr>
                                      <p:to>
                                        <a:schemeClr val="bg1"/>
                                      </p:to>
                                    </p:animClr>
                                    <p:set>
                                      <p:cBhvr additive="repl">
                                        <p:cTn id="77" dur="500" fill="hold"/>
                                        <p:tgtEl>
                                          <p:spTgt spid="12299"/>
                                        </p:tgtEl>
                                        <p:attrNameLst>
                                          <p:attrName>fill.type</p:attrName>
                                        </p:attrNameLst>
                                      </p:cBhvr>
                                      <p:to>
                                        <p:strVal val="solid"/>
                                      </p:to>
                                    </p:set>
                                  </p:childTnLst>
                                </p:cTn>
                              </p:par>
                            </p:childTnLst>
                          </p:cTn>
                        </p:par>
                        <p:par>
                          <p:cTn id="78" fill="hold" nodeType="afterGroup">
                            <p:stCondLst>
                              <p:cond delay="3500"/>
                            </p:stCondLst>
                            <p:childTnLst>
                              <p:par>
                                <p:cTn id="79" presetID="10" presetClass="entr" fill="hold" nodeType="afterEffect">
                                  <p:stCondLst>
                                    <p:cond delay="0"/>
                                  </p:stCondLst>
                                  <p:childTnLst>
                                    <p:set>
                                      <p:cBhvr additive="repl">
                                        <p:cTn id="80" dur="1" fill="hold">
                                          <p:stCondLst>
                                            <p:cond delay="0"/>
                                          </p:stCondLst>
                                        </p:cTn>
                                        <p:tgtEl>
                                          <p:spTgt spid="12301"/>
                                        </p:tgtEl>
                                        <p:attrNameLst>
                                          <p:attrName>style.visibility</p:attrName>
                                        </p:attrNameLst>
                                      </p:cBhvr>
                                      <p:to>
                                        <p:strVal val="visible"/>
                                      </p:to>
                                    </p:set>
                                    <p:animEffect transition="in" filter="fade">
                                      <p:cBhvr additive="repl">
                                        <p:cTn id="81" dur="1000"/>
                                        <p:tgtEl>
                                          <p:spTgt spid="12301"/>
                                        </p:tgtEl>
                                      </p:cBhvr>
                                    </p:animEffect>
                                  </p:childTnLst>
                                </p:cTn>
                              </p:par>
                            </p:childTnLst>
                          </p:cTn>
                        </p:par>
                        <p:par>
                          <p:cTn id="82" fill="hold" nodeType="afterGroup">
                            <p:stCondLst>
                              <p:cond delay="4500"/>
                            </p:stCondLst>
                            <p:childTnLst>
                              <p:par>
                                <p:cTn id="83" presetID="1" presetClass="emph" presetSubtype="2" fill="hold" nodeType="afterEffect">
                                  <p:stCondLst>
                                    <p:cond delay="0"/>
                                  </p:stCondLst>
                                  <p:childTnLst>
                                    <p:animClr clrSpc="rgb" dir="cw">
                                      <p:cBhvr additive="repl">
                                        <p:cTn id="84" dur="500" fill="hold" masterRel="sameClick"/>
                                        <p:tgtEl>
                                          <p:spTgt spid="12293"/>
                                        </p:tgtEl>
                                        <p:attrNameLst>
                                          <p:attrName>fillColor</p:attrName>
                                        </p:attrNameLst>
                                      </p:cBhvr>
                                      <p:to>
                                        <a:srgbClr val="FF8000"/>
                                      </p:to>
                                    </p:animClr>
                                    <p:set>
                                      <p:cBhvr additive="repl">
                                        <p:cTn id="85" dur="500" fill="hold"/>
                                        <p:tgtEl>
                                          <p:spTgt spid="12293"/>
                                        </p:tgtEl>
                                        <p:attrNameLst>
                                          <p:attrName>fill.type</p:attrName>
                                        </p:attrNameLst>
                                      </p:cBhvr>
                                      <p:to>
                                        <p:strVal val="solid"/>
                                      </p:to>
                                    </p:set>
                                  </p:childTnLst>
                                </p:cTn>
                              </p:par>
                              <p:par>
                                <p:cTn id="86" presetID="1" presetClass="emph" presetSubtype="2" fill="hold" nodeType="withEffect">
                                  <p:stCondLst>
                                    <p:cond delay="0"/>
                                  </p:stCondLst>
                                  <p:childTnLst>
                                    <p:animClr clrSpc="rgb" dir="cw">
                                      <p:cBhvr additive="repl">
                                        <p:cTn id="87" dur="500" fill="hold" masterRel="sameClick"/>
                                        <p:tgtEl>
                                          <p:spTgt spid="12296"/>
                                        </p:tgtEl>
                                        <p:attrNameLst>
                                          <p:attrName>fillColor</p:attrName>
                                        </p:attrNameLst>
                                      </p:cBhvr>
                                      <p:to>
                                        <a:srgbClr val="00CC00"/>
                                      </p:to>
                                    </p:animClr>
                                    <p:set>
                                      <p:cBhvr additive="repl">
                                        <p:cTn id="88" dur="500" fill="hold"/>
                                        <p:tgtEl>
                                          <p:spTgt spid="12296"/>
                                        </p:tgtEl>
                                        <p:attrNameLst>
                                          <p:attrName>fill.type</p:attrName>
                                        </p:attrNameLst>
                                      </p:cBhvr>
                                      <p:to>
                                        <p:strVal val="solid"/>
                                      </p:to>
                                    </p:set>
                                  </p:childTnLst>
                                </p:cTn>
                              </p:par>
                              <p:par>
                                <p:cTn id="89" presetID="1" presetClass="emph" presetSubtype="2" fill="hold" nodeType="withEffect">
                                  <p:stCondLst>
                                    <p:cond delay="0"/>
                                  </p:stCondLst>
                                  <p:childTnLst>
                                    <p:animClr clrSpc="rgb" dir="cw">
                                      <p:cBhvr additive="repl">
                                        <p:cTn id="90" dur="500" fill="hold" masterRel="sameClick"/>
                                        <p:tgtEl>
                                          <p:spTgt spid="12297"/>
                                        </p:tgtEl>
                                        <p:attrNameLst>
                                          <p:attrName>fillColor</p:attrName>
                                        </p:attrNameLst>
                                      </p:cBhvr>
                                      <p:to>
                                        <a:srgbClr val="00CC00"/>
                                      </p:to>
                                    </p:animClr>
                                    <p:set>
                                      <p:cBhvr additive="repl">
                                        <p:cTn id="91" dur="500" fill="hold"/>
                                        <p:tgtEl>
                                          <p:spTgt spid="12297"/>
                                        </p:tgtEl>
                                        <p:attrNameLst>
                                          <p:attrName>fill.type</p:attrName>
                                        </p:attrNameLst>
                                      </p:cBhvr>
                                      <p:to>
                                        <p:strVal val="solid"/>
                                      </p:to>
                                    </p:set>
                                  </p:childTnLst>
                                </p:cTn>
                              </p:par>
                              <p:par>
                                <p:cTn id="92" presetID="1" presetClass="emph" presetSubtype="2" fill="hold" nodeType="withEffect">
                                  <p:stCondLst>
                                    <p:cond delay="0"/>
                                  </p:stCondLst>
                                  <p:childTnLst>
                                    <p:animClr clrSpc="rgb" dir="cw">
                                      <p:cBhvr additive="repl">
                                        <p:cTn id="93" dur="500" fill="hold" masterRel="sameClick"/>
                                        <p:tgtEl>
                                          <p:spTgt spid="12292"/>
                                        </p:tgtEl>
                                        <p:attrNameLst>
                                          <p:attrName>fillColor</p:attrName>
                                        </p:attrNameLst>
                                      </p:cBhvr>
                                      <p:to>
                                        <a:schemeClr val="bg1"/>
                                      </p:to>
                                    </p:animClr>
                                    <p:set>
                                      <p:cBhvr additive="repl">
                                        <p:cTn id="94" dur="500" fill="hold"/>
                                        <p:tgtEl>
                                          <p:spTgt spid="12292"/>
                                        </p:tgtEl>
                                        <p:attrNameLst>
                                          <p:attrName>fill.type</p:attrName>
                                        </p:attrNameLst>
                                      </p:cBhvr>
                                      <p:to>
                                        <p:strVal val="solid"/>
                                      </p:to>
                                    </p:set>
                                  </p:childTnLst>
                                </p:cTn>
                              </p:par>
                              <p:par>
                                <p:cTn id="95" presetID="1" presetClass="emph" presetSubtype="2" fill="hold" nodeType="withEffect">
                                  <p:stCondLst>
                                    <p:cond delay="0"/>
                                  </p:stCondLst>
                                  <p:childTnLst>
                                    <p:animClr clrSpc="rgb" dir="cw">
                                      <p:cBhvr additive="repl">
                                        <p:cTn id="96" dur="500" fill="hold" masterRel="sameClick"/>
                                        <p:tgtEl>
                                          <p:spTgt spid="12295"/>
                                        </p:tgtEl>
                                        <p:attrNameLst>
                                          <p:attrName>fillColor</p:attrName>
                                        </p:attrNameLst>
                                      </p:cBhvr>
                                      <p:to>
                                        <a:schemeClr val="bg1"/>
                                      </p:to>
                                    </p:animClr>
                                    <p:set>
                                      <p:cBhvr additive="repl">
                                        <p:cTn id="97" dur="500" fill="hold"/>
                                        <p:tgtEl>
                                          <p:spTgt spid="12295"/>
                                        </p:tgtEl>
                                        <p:attrNameLst>
                                          <p:attrName>fill.type</p:attrName>
                                        </p:attrNameLst>
                                      </p:cBhvr>
                                      <p:to>
                                        <p:strVal val="solid"/>
                                      </p:to>
                                    </p:set>
                                  </p:childTnLst>
                                </p:cTn>
                              </p:par>
                              <p:par>
                                <p:cTn id="98" presetID="1" presetClass="emph" presetSubtype="2" fill="hold" nodeType="withEffect">
                                  <p:stCondLst>
                                    <p:cond delay="0"/>
                                  </p:stCondLst>
                                  <p:childTnLst>
                                    <p:animClr clrSpc="rgb" dir="cw">
                                      <p:cBhvr additive="repl">
                                        <p:cTn id="99" dur="500" fill="hold" masterRel="sameClick"/>
                                        <p:tgtEl>
                                          <p:spTgt spid="12294"/>
                                        </p:tgtEl>
                                        <p:attrNameLst>
                                          <p:attrName>fillColor</p:attrName>
                                        </p:attrNameLst>
                                      </p:cBhvr>
                                      <p:to>
                                        <a:schemeClr val="bg1"/>
                                      </p:to>
                                    </p:animClr>
                                    <p:set>
                                      <p:cBhvr additive="repl">
                                        <p:cTn id="100" dur="500" fill="hold"/>
                                        <p:tgtEl>
                                          <p:spTgt spid="122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494235" y="4300538"/>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How many pieces are there in this ring?</a:t>
            </a:r>
          </a:p>
        </p:txBody>
      </p:sp>
      <p:sp>
        <p:nvSpPr>
          <p:cNvPr id="23555" name="AutoShape 2"/>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5" name="Rectangle 3"/>
          <p:cNvSpPr>
            <a:spLocks noChangeArrowheads="1"/>
          </p:cNvSpPr>
          <p:nvPr/>
        </p:nvSpPr>
        <p:spPr bwMode="auto">
          <a:xfrm rot="19800000">
            <a:off x="4620816" y="144422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6" name="Rectangle 4"/>
          <p:cNvSpPr>
            <a:spLocks noChangeArrowheads="1"/>
          </p:cNvSpPr>
          <p:nvPr/>
        </p:nvSpPr>
        <p:spPr bwMode="auto">
          <a:xfrm>
            <a:off x="4031457" y="2463404"/>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3558" name="Rectangle 5"/>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8" name="AutoShape 6"/>
          <p:cNvSpPr>
            <a:spLocks noChangeArrowheads="1"/>
          </p:cNvSpPr>
          <p:nvPr/>
        </p:nvSpPr>
        <p:spPr bwMode="auto">
          <a:xfrm rot="1800000">
            <a:off x="3412332" y="240625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19" name="AutoShape 7"/>
          <p:cNvSpPr>
            <a:spLocks noChangeArrowheads="1"/>
          </p:cNvSpPr>
          <p:nvPr/>
        </p:nvSpPr>
        <p:spPr bwMode="auto">
          <a:xfrm rot="12600000">
            <a:off x="3039666" y="220027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3561" name="AutoShape 8"/>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3562" name="AutoShape 9"/>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22" name="AutoShape 10"/>
          <p:cNvSpPr>
            <a:spLocks noChangeArrowheads="1"/>
          </p:cNvSpPr>
          <p:nvPr/>
        </p:nvSpPr>
        <p:spPr bwMode="auto">
          <a:xfrm rot="1800000">
            <a:off x="5028010" y="19847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23" name="AutoShape 11"/>
          <p:cNvSpPr>
            <a:spLocks noChangeArrowheads="1"/>
          </p:cNvSpPr>
          <p:nvPr/>
        </p:nvSpPr>
        <p:spPr bwMode="auto">
          <a:xfrm rot="19800000">
            <a:off x="4642248" y="241458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3324" name="Line 12"/>
          <p:cNvSpPr>
            <a:spLocks noChangeShapeType="1"/>
          </p:cNvSpPr>
          <p:nvPr/>
        </p:nvSpPr>
        <p:spPr bwMode="auto">
          <a:xfrm>
            <a:off x="4031457" y="2455069"/>
            <a:ext cx="864394" cy="1191"/>
          </a:xfrm>
          <a:prstGeom prst="line">
            <a:avLst/>
          </a:prstGeom>
          <a:noFill/>
          <a:ln w="507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3325" name="Line 13"/>
          <p:cNvSpPr>
            <a:spLocks noChangeShapeType="1"/>
          </p:cNvSpPr>
          <p:nvPr/>
        </p:nvSpPr>
        <p:spPr bwMode="auto">
          <a:xfrm flipH="1">
            <a:off x="4024312" y="1714501"/>
            <a:ext cx="434579" cy="756047"/>
          </a:xfrm>
          <a:prstGeom prst="line">
            <a:avLst/>
          </a:prstGeom>
          <a:noFill/>
          <a:ln w="507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13326" name="Line 14"/>
          <p:cNvSpPr>
            <a:spLocks noChangeShapeType="1"/>
          </p:cNvSpPr>
          <p:nvPr/>
        </p:nvSpPr>
        <p:spPr bwMode="auto">
          <a:xfrm>
            <a:off x="4463654" y="1733550"/>
            <a:ext cx="416719" cy="721519"/>
          </a:xfrm>
          <a:prstGeom prst="line">
            <a:avLst/>
          </a:prstGeom>
          <a:noFill/>
          <a:ln w="507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Tree>
    <p:extLst>
      <p:ext uri="{BB962C8B-B14F-4D97-AF65-F5344CB8AC3E}">
        <p14:creationId xmlns:p14="http://schemas.microsoft.com/office/powerpoint/2010/main" val="41351886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13315"/>
                                        </p:tgtEl>
                                        <p:attrNameLst>
                                          <p:attrName>fillColor</p:attrName>
                                        </p:attrNameLst>
                                      </p:cBhvr>
                                      <p:to>
                                        <a:srgbClr val="FF8000"/>
                                      </p:to>
                                    </p:animClr>
                                    <p:set>
                                      <p:cBhvr additive="repl">
                                        <p:cTn id="7" dur="1000" fill="hold"/>
                                        <p:tgtEl>
                                          <p:spTgt spid="13315"/>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1000" fill="hold" masterRel="sameClick"/>
                                        <p:tgtEl>
                                          <p:spTgt spid="13322"/>
                                        </p:tgtEl>
                                        <p:attrNameLst>
                                          <p:attrName>fillColor</p:attrName>
                                        </p:attrNameLst>
                                      </p:cBhvr>
                                      <p:to>
                                        <a:srgbClr val="00CC00"/>
                                      </p:to>
                                    </p:animClr>
                                    <p:set>
                                      <p:cBhvr additive="repl">
                                        <p:cTn id="10" dur="1000" fill="hold"/>
                                        <p:tgtEl>
                                          <p:spTgt spid="13322"/>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1000" fill="hold" masterRel="sameClick"/>
                                        <p:tgtEl>
                                          <p:spTgt spid="13323"/>
                                        </p:tgtEl>
                                        <p:attrNameLst>
                                          <p:attrName>fillColor</p:attrName>
                                        </p:attrNameLst>
                                      </p:cBhvr>
                                      <p:to>
                                        <a:srgbClr val="00CC00"/>
                                      </p:to>
                                    </p:animClr>
                                    <p:set>
                                      <p:cBhvr additive="repl">
                                        <p:cTn id="13" dur="1000" fill="hold"/>
                                        <p:tgtEl>
                                          <p:spTgt spid="13323"/>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1000" fill="hold" masterRel="sameClick"/>
                                        <p:tgtEl>
                                          <p:spTgt spid="13316"/>
                                        </p:tgtEl>
                                        <p:attrNameLst>
                                          <p:attrName>fillColor</p:attrName>
                                        </p:attrNameLst>
                                      </p:cBhvr>
                                      <p:to>
                                        <a:srgbClr val="FF8000"/>
                                      </p:to>
                                    </p:animClr>
                                    <p:set>
                                      <p:cBhvr additive="repl">
                                        <p:cTn id="16" dur="1000" fill="hold"/>
                                        <p:tgtEl>
                                          <p:spTgt spid="13316"/>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1000" fill="hold" masterRel="sameClick"/>
                                        <p:tgtEl>
                                          <p:spTgt spid="13318"/>
                                        </p:tgtEl>
                                        <p:attrNameLst>
                                          <p:attrName>fillColor</p:attrName>
                                        </p:attrNameLst>
                                      </p:cBhvr>
                                      <p:to>
                                        <a:srgbClr val="00CC00"/>
                                      </p:to>
                                    </p:animClr>
                                    <p:set>
                                      <p:cBhvr additive="repl">
                                        <p:cTn id="19" dur="1000" fill="hold"/>
                                        <p:tgtEl>
                                          <p:spTgt spid="13318"/>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1000" fill="hold" masterRel="sameClick"/>
                                        <p:tgtEl>
                                          <p:spTgt spid="13319"/>
                                        </p:tgtEl>
                                        <p:attrNameLst>
                                          <p:attrName>fillColor</p:attrName>
                                        </p:attrNameLst>
                                      </p:cBhvr>
                                      <p:to>
                                        <a:srgbClr val="00CC00"/>
                                      </p:to>
                                    </p:animClr>
                                    <p:set>
                                      <p:cBhvr additive="repl">
                                        <p:cTn id="22" dur="1000" fill="hold"/>
                                        <p:tgtEl>
                                          <p:spTgt spid="13319"/>
                                        </p:tgtEl>
                                        <p:attrNameLst>
                                          <p:attrName>fill.type</p:attrName>
                                        </p:attrNameLst>
                                      </p:cBhvr>
                                      <p:to>
                                        <p:strVal val="solid"/>
                                      </p:to>
                                    </p:set>
                                  </p:childTnLst>
                                </p:cTn>
                              </p:par>
                              <p:par>
                                <p:cTn id="23" presetID="10" presetClass="exit" fill="hold" nodeType="withEffect">
                                  <p:stCondLst>
                                    <p:cond delay="0"/>
                                  </p:stCondLst>
                                  <p:childTnLst>
                                    <p:animEffect transition="out" filter="fade">
                                      <p:cBhvr additive="repl">
                                        <p:cTn id="24" dur="1000"/>
                                        <p:tgtEl>
                                          <p:spTgt spid="13324"/>
                                        </p:tgtEl>
                                      </p:cBhvr>
                                    </p:animEffect>
                                    <p:set>
                                      <p:cBhvr additive="repl">
                                        <p:cTn id="25" dur="1" fill="hold">
                                          <p:stCondLst>
                                            <p:cond delay="0"/>
                                          </p:stCondLst>
                                        </p:cTn>
                                        <p:tgtEl>
                                          <p:spTgt spid="13324"/>
                                        </p:tgtEl>
                                        <p:attrNameLst>
                                          <p:attrName>style.visibility</p:attrName>
                                        </p:attrNameLst>
                                      </p:cBhvr>
                                      <p:to>
                                        <p:strVal val="hidden"/>
                                      </p:to>
                                    </p:set>
                                  </p:childTnLst>
                                </p:cTn>
                              </p:par>
                              <p:par>
                                <p:cTn id="26" presetID="10" presetClass="exit" fill="hold" nodeType="withEffect">
                                  <p:stCondLst>
                                    <p:cond delay="0"/>
                                  </p:stCondLst>
                                  <p:childTnLst>
                                    <p:animEffect transition="out" filter="fade">
                                      <p:cBhvr additive="repl">
                                        <p:cTn id="27" dur="1000"/>
                                        <p:tgtEl>
                                          <p:spTgt spid="13325"/>
                                        </p:tgtEl>
                                      </p:cBhvr>
                                    </p:animEffect>
                                    <p:set>
                                      <p:cBhvr additive="repl">
                                        <p:cTn id="28" dur="1" fill="hold">
                                          <p:stCondLst>
                                            <p:cond delay="0"/>
                                          </p:stCondLst>
                                        </p:cTn>
                                        <p:tgtEl>
                                          <p:spTgt spid="13325"/>
                                        </p:tgtEl>
                                        <p:attrNameLst>
                                          <p:attrName>style.visibility</p:attrName>
                                        </p:attrNameLst>
                                      </p:cBhvr>
                                      <p:to>
                                        <p:strVal val="hidden"/>
                                      </p:to>
                                    </p:set>
                                  </p:childTnLst>
                                </p:cTn>
                              </p:par>
                              <p:par>
                                <p:cTn id="29" presetID="10" presetClass="exit" fill="hold" nodeType="withEffect">
                                  <p:stCondLst>
                                    <p:cond delay="0"/>
                                  </p:stCondLst>
                                  <p:childTnLst>
                                    <p:animEffect transition="out" filter="fade">
                                      <p:cBhvr additive="repl">
                                        <p:cTn id="30" dur="1000"/>
                                        <p:tgtEl>
                                          <p:spTgt spid="13326"/>
                                        </p:tgtEl>
                                      </p:cBhvr>
                                    </p:animEffect>
                                    <p:set>
                                      <p:cBhvr additive="repl">
                                        <p:cTn id="31" dur="1" fill="hold">
                                          <p:stCondLst>
                                            <p:cond delay="0"/>
                                          </p:stCondLst>
                                        </p:cTn>
                                        <p:tgtEl>
                                          <p:spTgt spid="133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AutoShape 1"/>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38" name="Rectangle 2"/>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39" name="Rectangle 3"/>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0" name="Rectangle 4"/>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1" name="AutoShape 5"/>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2" name="AutoShape 6"/>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3" name="AutoShape 7"/>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4" name="AutoShape 8"/>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5" name="AutoShape 9"/>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6" name="AutoShape 10"/>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4347" name="Text Box 11"/>
          <p:cNvSpPr txBox="1">
            <a:spLocks noChangeArrowheads="1"/>
          </p:cNvSpPr>
          <p:nvPr/>
        </p:nvSpPr>
        <p:spPr bwMode="auto">
          <a:xfrm>
            <a:off x="3638550" y="2664619"/>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5</a:t>
            </a:r>
          </a:p>
        </p:txBody>
      </p:sp>
      <p:sp>
        <p:nvSpPr>
          <p:cNvPr id="14348" name="Text Box 12"/>
          <p:cNvSpPr txBox="1">
            <a:spLocks noChangeArrowheads="1"/>
          </p:cNvSpPr>
          <p:nvPr/>
        </p:nvSpPr>
        <p:spPr bwMode="auto">
          <a:xfrm>
            <a:off x="5229225" y="2257425"/>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2</a:t>
            </a:r>
          </a:p>
        </p:txBody>
      </p:sp>
      <p:sp>
        <p:nvSpPr>
          <p:cNvPr id="14349" name="Text Box 13"/>
          <p:cNvSpPr txBox="1">
            <a:spLocks noChangeArrowheads="1"/>
          </p:cNvSpPr>
          <p:nvPr/>
        </p:nvSpPr>
        <p:spPr bwMode="auto">
          <a:xfrm>
            <a:off x="4994672" y="2661047"/>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b="1" kern="0"/>
              <a:t>3</a:t>
            </a:r>
          </a:p>
        </p:txBody>
      </p:sp>
      <p:sp>
        <p:nvSpPr>
          <p:cNvPr id="14350" name="Text Box 14"/>
          <p:cNvSpPr txBox="1">
            <a:spLocks noChangeArrowheads="1"/>
          </p:cNvSpPr>
          <p:nvPr/>
        </p:nvSpPr>
        <p:spPr bwMode="auto">
          <a:xfrm>
            <a:off x="4301729" y="2670572"/>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4</a:t>
            </a:r>
          </a:p>
        </p:txBody>
      </p:sp>
      <p:sp>
        <p:nvSpPr>
          <p:cNvPr id="14351" name="Text Box 15"/>
          <p:cNvSpPr txBox="1">
            <a:spLocks noChangeArrowheads="1"/>
          </p:cNvSpPr>
          <p:nvPr/>
        </p:nvSpPr>
        <p:spPr bwMode="auto">
          <a:xfrm>
            <a:off x="4895850" y="1653779"/>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1</a:t>
            </a:r>
          </a:p>
        </p:txBody>
      </p:sp>
      <p:sp>
        <p:nvSpPr>
          <p:cNvPr id="14352" name="Text Box 16"/>
          <p:cNvSpPr txBox="1">
            <a:spLocks noChangeArrowheads="1"/>
          </p:cNvSpPr>
          <p:nvPr/>
        </p:nvSpPr>
        <p:spPr bwMode="auto">
          <a:xfrm>
            <a:off x="3406379" y="2275285"/>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b="1" kern="0"/>
              <a:t>6</a:t>
            </a:r>
          </a:p>
        </p:txBody>
      </p:sp>
      <p:sp>
        <p:nvSpPr>
          <p:cNvPr id="14353" name="Text Box 17"/>
          <p:cNvSpPr txBox="1">
            <a:spLocks noChangeArrowheads="1"/>
          </p:cNvSpPr>
          <p:nvPr/>
        </p:nvSpPr>
        <p:spPr bwMode="auto">
          <a:xfrm>
            <a:off x="3733800" y="1663304"/>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7</a:t>
            </a:r>
          </a:p>
        </p:txBody>
      </p:sp>
      <p:sp>
        <p:nvSpPr>
          <p:cNvPr id="14354" name="Text Box 18"/>
          <p:cNvSpPr txBox="1">
            <a:spLocks noChangeArrowheads="1"/>
          </p:cNvSpPr>
          <p:nvPr/>
        </p:nvSpPr>
        <p:spPr bwMode="auto">
          <a:xfrm>
            <a:off x="4069556" y="1088231"/>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8</a:t>
            </a:r>
          </a:p>
        </p:txBody>
      </p:sp>
      <p:sp>
        <p:nvSpPr>
          <p:cNvPr id="14355" name="Text Box 19"/>
          <p:cNvSpPr txBox="1">
            <a:spLocks noChangeArrowheads="1"/>
          </p:cNvSpPr>
          <p:nvPr/>
        </p:nvSpPr>
        <p:spPr bwMode="auto">
          <a:xfrm>
            <a:off x="4539854" y="1088231"/>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b="1" kern="0"/>
              <a:t>9</a:t>
            </a:r>
          </a:p>
        </p:txBody>
      </p:sp>
      <p:sp>
        <p:nvSpPr>
          <p:cNvPr id="25621" name="Rectangle 20"/>
          <p:cNvSpPr>
            <a:spLocks noGrp="1" noChangeArrowheads="1"/>
          </p:cNvSpPr>
          <p:nvPr>
            <p:ph type="title"/>
          </p:nvPr>
        </p:nvSpPr>
        <p:spPr>
          <a:xfrm>
            <a:off x="1494235" y="4296966"/>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How many pieces are there in this ring?</a:t>
            </a:r>
          </a:p>
        </p:txBody>
      </p:sp>
      <p:grpSp>
        <p:nvGrpSpPr>
          <p:cNvPr id="2" name="Group 21"/>
          <p:cNvGrpSpPr>
            <a:grpSpLocks/>
          </p:cNvGrpSpPr>
          <p:nvPr/>
        </p:nvGrpSpPr>
        <p:grpSpPr bwMode="auto">
          <a:xfrm>
            <a:off x="3288507" y="866775"/>
            <a:ext cx="1921669" cy="1608535"/>
            <a:chOff x="1802" y="728"/>
            <a:chExt cx="1614" cy="1351"/>
          </a:xfrm>
        </p:grpSpPr>
        <p:sp>
          <p:nvSpPr>
            <p:cNvPr id="25640" name="Line 22"/>
            <p:cNvSpPr>
              <a:spLocks noChangeShapeType="1"/>
            </p:cNvSpPr>
            <p:nvPr/>
          </p:nvSpPr>
          <p:spPr bwMode="auto">
            <a:xfrm flipH="1" flipV="1">
              <a:off x="1802" y="1712"/>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41" name="Line 23"/>
            <p:cNvSpPr>
              <a:spLocks noChangeShapeType="1"/>
            </p:cNvSpPr>
            <p:nvPr/>
          </p:nvSpPr>
          <p:spPr bwMode="auto">
            <a:xfrm flipV="1">
              <a:off x="1802" y="1081"/>
              <a:ext cx="366"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42" name="Line 24"/>
            <p:cNvSpPr>
              <a:spLocks noChangeShapeType="1"/>
            </p:cNvSpPr>
            <p:nvPr/>
          </p:nvSpPr>
          <p:spPr bwMode="auto">
            <a:xfrm flipV="1">
              <a:off x="2428" y="1432"/>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43" name="Line 25"/>
            <p:cNvSpPr>
              <a:spLocks noChangeShapeType="1"/>
            </p:cNvSpPr>
            <p:nvPr/>
          </p:nvSpPr>
          <p:spPr bwMode="auto">
            <a:xfrm flipH="1" flipV="1">
              <a:off x="2782" y="727"/>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44" name="Line 26"/>
            <p:cNvSpPr>
              <a:spLocks noChangeShapeType="1"/>
            </p:cNvSpPr>
            <p:nvPr/>
          </p:nvSpPr>
          <p:spPr bwMode="auto">
            <a:xfrm flipV="1">
              <a:off x="2169" y="728"/>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45" name="Line 27"/>
            <p:cNvSpPr>
              <a:spLocks noChangeShapeType="1"/>
            </p:cNvSpPr>
            <p:nvPr/>
          </p:nvSpPr>
          <p:spPr bwMode="auto">
            <a:xfrm flipV="1">
              <a:off x="2790" y="1084"/>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28"/>
          <p:cNvGrpSpPr>
            <a:grpSpLocks/>
          </p:cNvGrpSpPr>
          <p:nvPr/>
        </p:nvGrpSpPr>
        <p:grpSpPr bwMode="auto">
          <a:xfrm>
            <a:off x="4444604" y="1276350"/>
            <a:ext cx="1187053" cy="2034779"/>
            <a:chOff x="2773" y="1072"/>
            <a:chExt cx="997" cy="1709"/>
          </a:xfrm>
        </p:grpSpPr>
        <p:sp>
          <p:nvSpPr>
            <p:cNvPr id="25634" name="Line 29"/>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5" name="Line 30"/>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6" name="Line 31"/>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7" name="Line 32"/>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8" name="Line 33"/>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9" name="Line 34"/>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 name="Group 35"/>
          <p:cNvGrpSpPr>
            <a:grpSpLocks/>
          </p:cNvGrpSpPr>
          <p:nvPr/>
        </p:nvGrpSpPr>
        <p:grpSpPr bwMode="auto">
          <a:xfrm>
            <a:off x="3293269" y="2021681"/>
            <a:ext cx="1604963" cy="1295400"/>
            <a:chOff x="1806" y="1698"/>
            <a:chExt cx="1348" cy="1088"/>
          </a:xfrm>
        </p:grpSpPr>
        <p:sp>
          <p:nvSpPr>
            <p:cNvPr id="25628" name="Line 36"/>
            <p:cNvSpPr>
              <a:spLocks noChangeShapeType="1"/>
            </p:cNvSpPr>
            <p:nvPr/>
          </p:nvSpPr>
          <p:spPr bwMode="auto">
            <a:xfrm>
              <a:off x="3151" y="2054"/>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29" name="Line 37"/>
            <p:cNvSpPr>
              <a:spLocks noChangeShapeType="1"/>
            </p:cNvSpPr>
            <p:nvPr/>
          </p:nvSpPr>
          <p:spPr bwMode="auto">
            <a:xfrm flipH="1" flipV="1">
              <a:off x="2421" y="2783"/>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0" name="Line 38"/>
            <p:cNvSpPr>
              <a:spLocks noChangeShapeType="1"/>
            </p:cNvSpPr>
            <p:nvPr/>
          </p:nvSpPr>
          <p:spPr bwMode="auto">
            <a:xfrm flipH="1" flipV="1">
              <a:off x="2410" y="206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1" name="Line 39"/>
            <p:cNvSpPr>
              <a:spLocks noChangeShapeType="1"/>
            </p:cNvSpPr>
            <p:nvPr/>
          </p:nvSpPr>
          <p:spPr bwMode="auto">
            <a:xfrm>
              <a:off x="1808" y="1698"/>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2" name="Line 40"/>
            <p:cNvSpPr>
              <a:spLocks noChangeShapeType="1"/>
            </p:cNvSpPr>
            <p:nvPr/>
          </p:nvSpPr>
          <p:spPr bwMode="auto">
            <a:xfrm flipH="1" flipV="1">
              <a:off x="1807" y="2430"/>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5633" name="Line 41"/>
            <p:cNvSpPr>
              <a:spLocks noChangeShapeType="1"/>
            </p:cNvSpPr>
            <p:nvPr/>
          </p:nvSpPr>
          <p:spPr bwMode="auto">
            <a:xfrm flipH="1" flipV="1">
              <a:off x="1805" y="1714"/>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
        <p:nvSpPr>
          <p:cNvPr id="14378" name="Text Box 42"/>
          <p:cNvSpPr txBox="1">
            <a:spLocks noChangeArrowheads="1"/>
          </p:cNvSpPr>
          <p:nvPr/>
        </p:nvSpPr>
        <p:spPr bwMode="auto">
          <a:xfrm>
            <a:off x="5868591" y="2146698"/>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3</a:t>
            </a:r>
          </a:p>
        </p:txBody>
      </p:sp>
      <p:sp>
        <p:nvSpPr>
          <p:cNvPr id="14379" name="Text Box 43"/>
          <p:cNvSpPr txBox="1">
            <a:spLocks noChangeArrowheads="1"/>
          </p:cNvSpPr>
          <p:nvPr/>
        </p:nvSpPr>
        <p:spPr bwMode="auto">
          <a:xfrm>
            <a:off x="3275410" y="3173017"/>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6</a:t>
            </a:r>
          </a:p>
        </p:txBody>
      </p:sp>
      <p:sp>
        <p:nvSpPr>
          <p:cNvPr id="14380" name="Text Box 44"/>
          <p:cNvSpPr txBox="1">
            <a:spLocks noChangeArrowheads="1"/>
          </p:cNvSpPr>
          <p:nvPr/>
        </p:nvSpPr>
        <p:spPr bwMode="auto">
          <a:xfrm>
            <a:off x="3708797" y="357188"/>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9</a:t>
            </a:r>
          </a:p>
        </p:txBody>
      </p:sp>
    </p:spTree>
    <p:extLst>
      <p:ext uri="{BB962C8B-B14F-4D97-AF65-F5344CB8AC3E}">
        <p14:creationId xmlns:p14="http://schemas.microsoft.com/office/powerpoint/2010/main" val="28051250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500" fill="hold" masterRel="sameClick"/>
                                        <p:tgtEl>
                                          <p:spTgt spid="14338"/>
                                        </p:tgtEl>
                                        <p:attrNameLst>
                                          <p:attrName>fillColor</p:attrName>
                                        </p:attrNameLst>
                                      </p:cBhvr>
                                      <p:to>
                                        <a:schemeClr val="bg1"/>
                                      </p:to>
                                    </p:animClr>
                                    <p:set>
                                      <p:cBhvr additive="repl">
                                        <p:cTn id="7" dur="500" fill="hold"/>
                                        <p:tgtEl>
                                          <p:spTgt spid="14338"/>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500" fill="hold" masterRel="sameClick"/>
                                        <p:tgtEl>
                                          <p:spTgt spid="14339"/>
                                        </p:tgtEl>
                                        <p:attrNameLst>
                                          <p:attrName>fillColor</p:attrName>
                                        </p:attrNameLst>
                                      </p:cBhvr>
                                      <p:to>
                                        <a:schemeClr val="bg1"/>
                                      </p:to>
                                    </p:animClr>
                                    <p:set>
                                      <p:cBhvr additive="repl">
                                        <p:cTn id="10" dur="500" fill="hold"/>
                                        <p:tgtEl>
                                          <p:spTgt spid="14339"/>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500" fill="hold" masterRel="sameClick"/>
                                        <p:tgtEl>
                                          <p:spTgt spid="14340"/>
                                        </p:tgtEl>
                                        <p:attrNameLst>
                                          <p:attrName>fillColor</p:attrName>
                                        </p:attrNameLst>
                                      </p:cBhvr>
                                      <p:to>
                                        <a:schemeClr val="bg1"/>
                                      </p:to>
                                    </p:animClr>
                                    <p:set>
                                      <p:cBhvr additive="repl">
                                        <p:cTn id="13" dur="500" fill="hold"/>
                                        <p:tgtEl>
                                          <p:spTgt spid="14340"/>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500" fill="hold" masterRel="sameClick"/>
                                        <p:tgtEl>
                                          <p:spTgt spid="14341"/>
                                        </p:tgtEl>
                                        <p:attrNameLst>
                                          <p:attrName>fillColor</p:attrName>
                                        </p:attrNameLst>
                                      </p:cBhvr>
                                      <p:to>
                                        <a:schemeClr val="bg1"/>
                                      </p:to>
                                    </p:animClr>
                                    <p:set>
                                      <p:cBhvr additive="repl">
                                        <p:cTn id="16" dur="500" fill="hold"/>
                                        <p:tgtEl>
                                          <p:spTgt spid="14341"/>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500" fill="hold" masterRel="sameClick"/>
                                        <p:tgtEl>
                                          <p:spTgt spid="14342"/>
                                        </p:tgtEl>
                                        <p:attrNameLst>
                                          <p:attrName>fillColor</p:attrName>
                                        </p:attrNameLst>
                                      </p:cBhvr>
                                      <p:to>
                                        <a:schemeClr val="bg1"/>
                                      </p:to>
                                    </p:animClr>
                                    <p:set>
                                      <p:cBhvr additive="repl">
                                        <p:cTn id="19" dur="500" fill="hold"/>
                                        <p:tgtEl>
                                          <p:spTgt spid="14342"/>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500" fill="hold" masterRel="sameClick"/>
                                        <p:tgtEl>
                                          <p:spTgt spid="14343"/>
                                        </p:tgtEl>
                                        <p:attrNameLst>
                                          <p:attrName>fillColor</p:attrName>
                                        </p:attrNameLst>
                                      </p:cBhvr>
                                      <p:to>
                                        <a:schemeClr val="bg1"/>
                                      </p:to>
                                    </p:animClr>
                                    <p:set>
                                      <p:cBhvr additive="repl">
                                        <p:cTn id="22" dur="500" fill="hold"/>
                                        <p:tgtEl>
                                          <p:spTgt spid="14343"/>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500" fill="hold" masterRel="sameClick"/>
                                        <p:tgtEl>
                                          <p:spTgt spid="14344"/>
                                        </p:tgtEl>
                                        <p:attrNameLst>
                                          <p:attrName>fillColor</p:attrName>
                                        </p:attrNameLst>
                                      </p:cBhvr>
                                      <p:to>
                                        <a:schemeClr val="bg1"/>
                                      </p:to>
                                    </p:animClr>
                                    <p:set>
                                      <p:cBhvr additive="repl">
                                        <p:cTn id="25" dur="500" fill="hold"/>
                                        <p:tgtEl>
                                          <p:spTgt spid="14344"/>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500" fill="hold" masterRel="sameClick"/>
                                        <p:tgtEl>
                                          <p:spTgt spid="14345"/>
                                        </p:tgtEl>
                                        <p:attrNameLst>
                                          <p:attrName>fillColor</p:attrName>
                                        </p:attrNameLst>
                                      </p:cBhvr>
                                      <p:to>
                                        <a:schemeClr val="bg1"/>
                                      </p:to>
                                    </p:animClr>
                                    <p:set>
                                      <p:cBhvr additive="repl">
                                        <p:cTn id="28" dur="500" fill="hold"/>
                                        <p:tgtEl>
                                          <p:spTgt spid="14345"/>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500" fill="hold" masterRel="sameClick"/>
                                        <p:tgtEl>
                                          <p:spTgt spid="14346"/>
                                        </p:tgtEl>
                                        <p:attrNameLst>
                                          <p:attrName>fillColor</p:attrName>
                                        </p:attrNameLst>
                                      </p:cBhvr>
                                      <p:to>
                                        <a:schemeClr val="bg1"/>
                                      </p:to>
                                    </p:animClr>
                                    <p:set>
                                      <p:cBhvr additive="repl">
                                        <p:cTn id="31" dur="500" fill="hold"/>
                                        <p:tgtEl>
                                          <p:spTgt spid="14346"/>
                                        </p:tgtEl>
                                        <p:attrNameLst>
                                          <p:attrName>fill.type</p:attrName>
                                        </p:attrNameLst>
                                      </p:cBhvr>
                                      <p:to>
                                        <p:strVal val="solid"/>
                                      </p:to>
                                    </p:set>
                                  </p:childTnLst>
                                </p:cTn>
                              </p:par>
                            </p:childTnLst>
                          </p:cTn>
                        </p:par>
                        <p:par>
                          <p:cTn id="32" fill="hold" nodeType="afterGroup">
                            <p:stCondLst>
                              <p:cond delay="500"/>
                            </p:stCondLst>
                            <p:childTnLst>
                              <p:par>
                                <p:cTn id="33" presetID="1" presetClass="emph" presetSubtype="2" fill="hold" nodeType="afterEffect">
                                  <p:stCondLst>
                                    <p:cond delay="0"/>
                                  </p:stCondLst>
                                  <p:childTnLst>
                                    <p:animClr clrSpc="rgb" dir="cw">
                                      <p:cBhvr additive="repl">
                                        <p:cTn id="34" dur="500" fill="hold" masterRel="sameClick"/>
                                        <p:tgtEl>
                                          <p:spTgt spid="14338"/>
                                        </p:tgtEl>
                                        <p:attrNameLst>
                                          <p:attrName>fillColor</p:attrName>
                                        </p:attrNameLst>
                                      </p:cBhvr>
                                      <p:to>
                                        <a:srgbClr val="FF8000"/>
                                      </p:to>
                                    </p:animClr>
                                    <p:set>
                                      <p:cBhvr additive="repl">
                                        <p:cTn id="35" dur="500" fill="hold"/>
                                        <p:tgtEl>
                                          <p:spTgt spid="14338"/>
                                        </p:tgtEl>
                                        <p:attrNameLst>
                                          <p:attrName>fill.type</p:attrName>
                                        </p:attrNameLst>
                                      </p:cBhvr>
                                      <p:to>
                                        <p:strVal val="solid"/>
                                      </p:to>
                                    </p:set>
                                  </p:childTnLst>
                                </p:cTn>
                              </p:par>
                              <p:par>
                                <p:cTn id="36" presetID="10" presetClass="entr" fill="hold" nodeType="withEffect">
                                  <p:stCondLst>
                                    <p:cond delay="0"/>
                                  </p:stCondLst>
                                  <p:childTnLst>
                                    <p:set>
                                      <p:cBhvr additive="repl">
                                        <p:cTn id="37" dur="1" fill="hold">
                                          <p:stCondLst>
                                            <p:cond delay="0"/>
                                          </p:stCondLst>
                                        </p:cTn>
                                        <p:tgtEl>
                                          <p:spTgt spid="14351"/>
                                        </p:tgtEl>
                                        <p:attrNameLst>
                                          <p:attrName>style.visibility</p:attrName>
                                        </p:attrNameLst>
                                      </p:cBhvr>
                                      <p:to>
                                        <p:strVal val="visible"/>
                                      </p:to>
                                    </p:set>
                                    <p:animEffect transition="in" filter="fade">
                                      <p:cBhvr additive="repl">
                                        <p:cTn id="38" dur="500"/>
                                        <p:tgtEl>
                                          <p:spTgt spid="14351"/>
                                        </p:tgtEl>
                                      </p:cBhvr>
                                    </p:animEffect>
                                  </p:childTnLst>
                                </p:cTn>
                              </p:par>
                            </p:childTnLst>
                          </p:cTn>
                        </p:par>
                        <p:par>
                          <p:cTn id="39" fill="hold" nodeType="afterGroup">
                            <p:stCondLst>
                              <p:cond delay="1000"/>
                            </p:stCondLst>
                            <p:childTnLst>
                              <p:par>
                                <p:cTn id="40" presetID="1" presetClass="emph" presetSubtype="2" fill="hold" nodeType="afterEffect">
                                  <p:stCondLst>
                                    <p:cond delay="0"/>
                                  </p:stCondLst>
                                  <p:childTnLst>
                                    <p:animClr clrSpc="rgb" dir="cw">
                                      <p:cBhvr additive="repl">
                                        <p:cTn id="41" dur="500" fill="hold" masterRel="sameClick"/>
                                        <p:tgtEl>
                                          <p:spTgt spid="14345"/>
                                        </p:tgtEl>
                                        <p:attrNameLst>
                                          <p:attrName>fillColor</p:attrName>
                                        </p:attrNameLst>
                                      </p:cBhvr>
                                      <p:to>
                                        <a:srgbClr val="00CC00"/>
                                      </p:to>
                                    </p:animClr>
                                    <p:set>
                                      <p:cBhvr additive="repl">
                                        <p:cTn id="42" dur="500" fill="hold"/>
                                        <p:tgtEl>
                                          <p:spTgt spid="14345"/>
                                        </p:tgtEl>
                                        <p:attrNameLst>
                                          <p:attrName>fill.type</p:attrName>
                                        </p:attrNameLst>
                                      </p:cBhvr>
                                      <p:to>
                                        <p:strVal val="solid"/>
                                      </p:to>
                                    </p:set>
                                  </p:childTnLst>
                                </p:cTn>
                              </p:par>
                              <p:par>
                                <p:cTn id="43" presetID="10" presetClass="entr" fill="hold" nodeType="withEffect">
                                  <p:stCondLst>
                                    <p:cond delay="0"/>
                                  </p:stCondLst>
                                  <p:childTnLst>
                                    <p:set>
                                      <p:cBhvr additive="repl">
                                        <p:cTn id="44" dur="1" fill="hold">
                                          <p:stCondLst>
                                            <p:cond delay="0"/>
                                          </p:stCondLst>
                                        </p:cTn>
                                        <p:tgtEl>
                                          <p:spTgt spid="14348"/>
                                        </p:tgtEl>
                                        <p:attrNameLst>
                                          <p:attrName>style.visibility</p:attrName>
                                        </p:attrNameLst>
                                      </p:cBhvr>
                                      <p:to>
                                        <p:strVal val="visible"/>
                                      </p:to>
                                    </p:set>
                                    <p:animEffect transition="in" filter="fade">
                                      <p:cBhvr additive="repl">
                                        <p:cTn id="45" dur="500"/>
                                        <p:tgtEl>
                                          <p:spTgt spid="14348"/>
                                        </p:tgtEl>
                                      </p:cBhvr>
                                    </p:animEffect>
                                  </p:childTnLst>
                                </p:cTn>
                              </p:par>
                            </p:childTnLst>
                          </p:cTn>
                        </p:par>
                        <p:par>
                          <p:cTn id="46" fill="hold" nodeType="afterGroup">
                            <p:stCondLst>
                              <p:cond delay="1500"/>
                            </p:stCondLst>
                            <p:childTnLst>
                              <p:par>
                                <p:cTn id="47" presetID="1" presetClass="emph" presetSubtype="2" fill="hold" nodeType="afterEffect">
                                  <p:stCondLst>
                                    <p:cond delay="0"/>
                                  </p:stCondLst>
                                  <p:childTnLst>
                                    <p:animClr clrSpc="rgb" dir="cw">
                                      <p:cBhvr additive="repl">
                                        <p:cTn id="48" dur="1000" fill="hold" masterRel="sameClick"/>
                                        <p:tgtEl>
                                          <p:spTgt spid="14346"/>
                                        </p:tgtEl>
                                        <p:attrNameLst>
                                          <p:attrName>fillColor</p:attrName>
                                        </p:attrNameLst>
                                      </p:cBhvr>
                                      <p:to>
                                        <a:srgbClr val="00CC00"/>
                                      </p:to>
                                    </p:animClr>
                                    <p:set>
                                      <p:cBhvr additive="repl">
                                        <p:cTn id="49" dur="1000" fill="hold"/>
                                        <p:tgtEl>
                                          <p:spTgt spid="14346"/>
                                        </p:tgtEl>
                                        <p:attrNameLst>
                                          <p:attrName>fill.type</p:attrName>
                                        </p:attrNameLst>
                                      </p:cBhvr>
                                      <p:to>
                                        <p:strVal val="solid"/>
                                      </p:to>
                                    </p:set>
                                  </p:childTnLst>
                                </p:cTn>
                              </p:par>
                              <p:par>
                                <p:cTn id="50" presetID="10" presetClass="entr" fill="hold" nodeType="withEffect">
                                  <p:stCondLst>
                                    <p:cond delay="0"/>
                                  </p:stCondLst>
                                  <p:childTnLst>
                                    <p:set>
                                      <p:cBhvr additive="repl">
                                        <p:cTn id="51" dur="1" fill="hold">
                                          <p:stCondLst>
                                            <p:cond delay="0"/>
                                          </p:stCondLst>
                                        </p:cTn>
                                        <p:tgtEl>
                                          <p:spTgt spid="14349"/>
                                        </p:tgtEl>
                                        <p:attrNameLst>
                                          <p:attrName>style.visibility</p:attrName>
                                        </p:attrNameLst>
                                      </p:cBhvr>
                                      <p:to>
                                        <p:strVal val="visible"/>
                                      </p:to>
                                    </p:set>
                                    <p:animEffect transition="in" filter="fade">
                                      <p:cBhvr additive="repl">
                                        <p:cTn id="52" dur="1000"/>
                                        <p:tgtEl>
                                          <p:spTgt spid="14349"/>
                                        </p:tgtEl>
                                      </p:cBhvr>
                                    </p:animEffect>
                                  </p:childTnLst>
                                </p:cTn>
                              </p:par>
                              <p:par>
                                <p:cTn id="53" presetID="10" presetClass="entr" fill="hold" nodeType="withEffect">
                                  <p:stCondLst>
                                    <p:cond delay="0"/>
                                  </p:stCondLst>
                                  <p:childTnLst>
                                    <p:set>
                                      <p:cBhvr additive="repl">
                                        <p:cTn id="54" dur="1" fill="hold">
                                          <p:stCondLst>
                                            <p:cond delay="0"/>
                                          </p:stCondLst>
                                        </p:cTn>
                                        <p:tgtEl>
                                          <p:spTgt spid="3"/>
                                        </p:tgtEl>
                                        <p:attrNameLst>
                                          <p:attrName>style.visibility</p:attrName>
                                        </p:attrNameLst>
                                      </p:cBhvr>
                                      <p:to>
                                        <p:strVal val="visible"/>
                                      </p:to>
                                    </p:set>
                                    <p:animEffect transition="in" filter="fade">
                                      <p:cBhvr additive="repl">
                                        <p:cTn id="55" dur="1000"/>
                                        <p:tgtEl>
                                          <p:spTgt spid="3"/>
                                        </p:tgtEl>
                                      </p:cBhvr>
                                    </p:animEffect>
                                  </p:childTnLst>
                                </p:cTn>
                              </p:par>
                              <p:par>
                                <p:cTn id="56" presetID="10" presetClass="entr" fill="hold" nodeType="withEffect">
                                  <p:stCondLst>
                                    <p:cond delay="0"/>
                                  </p:stCondLst>
                                  <p:childTnLst>
                                    <p:set>
                                      <p:cBhvr additive="repl">
                                        <p:cTn id="57" dur="1" fill="hold">
                                          <p:stCondLst>
                                            <p:cond delay="0"/>
                                          </p:stCondLst>
                                        </p:cTn>
                                        <p:tgtEl>
                                          <p:spTgt spid="14378"/>
                                        </p:tgtEl>
                                        <p:attrNameLst>
                                          <p:attrName>style.visibility</p:attrName>
                                        </p:attrNameLst>
                                      </p:cBhvr>
                                      <p:to>
                                        <p:strVal val="visible"/>
                                      </p:to>
                                    </p:set>
                                    <p:animEffect transition="in" filter="fade">
                                      <p:cBhvr additive="repl">
                                        <p:cTn id="58" dur="1000"/>
                                        <p:tgtEl>
                                          <p:spTgt spid="14378"/>
                                        </p:tgtEl>
                                      </p:cBhvr>
                                    </p:animEffect>
                                  </p:childTnLst>
                                </p:cTn>
                              </p:par>
                            </p:childTnLst>
                          </p:cTn>
                        </p:par>
                        <p:par>
                          <p:cTn id="59" fill="hold" nodeType="afterGroup">
                            <p:stCondLst>
                              <p:cond delay="2500"/>
                            </p:stCondLst>
                            <p:childTnLst>
                              <p:par>
                                <p:cTn id="60" presetID="1" presetClass="emph" presetSubtype="2" fill="hold" nodeType="afterEffect">
                                  <p:stCondLst>
                                    <p:cond delay="0"/>
                                  </p:stCondLst>
                                  <p:childTnLst>
                                    <p:animClr clrSpc="rgb" dir="cw">
                                      <p:cBhvr additive="repl">
                                        <p:cTn id="61" dur="500" fill="hold" masterRel="sameClick"/>
                                        <p:tgtEl>
                                          <p:spTgt spid="14339"/>
                                        </p:tgtEl>
                                        <p:attrNameLst>
                                          <p:attrName>fillColor</p:attrName>
                                        </p:attrNameLst>
                                      </p:cBhvr>
                                      <p:to>
                                        <a:srgbClr val="FF8000"/>
                                      </p:to>
                                    </p:animClr>
                                    <p:set>
                                      <p:cBhvr additive="repl">
                                        <p:cTn id="62" dur="500" fill="hold"/>
                                        <p:tgtEl>
                                          <p:spTgt spid="14339"/>
                                        </p:tgtEl>
                                        <p:attrNameLst>
                                          <p:attrName>fill.type</p:attrName>
                                        </p:attrNameLst>
                                      </p:cBhvr>
                                      <p:to>
                                        <p:strVal val="solid"/>
                                      </p:to>
                                    </p:set>
                                  </p:childTnLst>
                                </p:cTn>
                              </p:par>
                              <p:par>
                                <p:cTn id="63" presetID="10" presetClass="entr" fill="hold" nodeType="withEffect">
                                  <p:stCondLst>
                                    <p:cond delay="0"/>
                                  </p:stCondLst>
                                  <p:childTnLst>
                                    <p:set>
                                      <p:cBhvr additive="repl">
                                        <p:cTn id="64" dur="1" fill="hold">
                                          <p:stCondLst>
                                            <p:cond delay="0"/>
                                          </p:stCondLst>
                                        </p:cTn>
                                        <p:tgtEl>
                                          <p:spTgt spid="14350"/>
                                        </p:tgtEl>
                                        <p:attrNameLst>
                                          <p:attrName>style.visibility</p:attrName>
                                        </p:attrNameLst>
                                      </p:cBhvr>
                                      <p:to>
                                        <p:strVal val="visible"/>
                                      </p:to>
                                    </p:set>
                                    <p:animEffect transition="in" filter="fade">
                                      <p:cBhvr additive="repl">
                                        <p:cTn id="65" dur="500"/>
                                        <p:tgtEl>
                                          <p:spTgt spid="14350"/>
                                        </p:tgtEl>
                                      </p:cBhvr>
                                    </p:animEffect>
                                  </p:childTnLst>
                                </p:cTn>
                              </p:par>
                            </p:childTnLst>
                          </p:cTn>
                        </p:par>
                        <p:par>
                          <p:cTn id="66" fill="hold" nodeType="afterGroup">
                            <p:stCondLst>
                              <p:cond delay="3000"/>
                            </p:stCondLst>
                            <p:childTnLst>
                              <p:par>
                                <p:cTn id="67" presetID="1" presetClass="emph" presetSubtype="2" fill="hold" nodeType="afterEffect">
                                  <p:stCondLst>
                                    <p:cond delay="0"/>
                                  </p:stCondLst>
                                  <p:childTnLst>
                                    <p:animClr clrSpc="rgb" dir="cw">
                                      <p:cBhvr additive="repl">
                                        <p:cTn id="68" dur="500" fill="hold" masterRel="sameClick"/>
                                        <p:tgtEl>
                                          <p:spTgt spid="14341"/>
                                        </p:tgtEl>
                                        <p:attrNameLst>
                                          <p:attrName>fillColor</p:attrName>
                                        </p:attrNameLst>
                                      </p:cBhvr>
                                      <p:to>
                                        <a:srgbClr val="00CC00"/>
                                      </p:to>
                                    </p:animClr>
                                    <p:set>
                                      <p:cBhvr additive="repl">
                                        <p:cTn id="69" dur="500" fill="hold"/>
                                        <p:tgtEl>
                                          <p:spTgt spid="14341"/>
                                        </p:tgtEl>
                                        <p:attrNameLst>
                                          <p:attrName>fill.type</p:attrName>
                                        </p:attrNameLst>
                                      </p:cBhvr>
                                      <p:to>
                                        <p:strVal val="solid"/>
                                      </p:to>
                                    </p:set>
                                  </p:childTnLst>
                                </p:cTn>
                              </p:par>
                              <p:par>
                                <p:cTn id="70" presetID="10" presetClass="entr" fill="hold" nodeType="withEffect">
                                  <p:stCondLst>
                                    <p:cond delay="0"/>
                                  </p:stCondLst>
                                  <p:childTnLst>
                                    <p:set>
                                      <p:cBhvr additive="repl">
                                        <p:cTn id="71" dur="1" fill="hold">
                                          <p:stCondLst>
                                            <p:cond delay="0"/>
                                          </p:stCondLst>
                                        </p:cTn>
                                        <p:tgtEl>
                                          <p:spTgt spid="14347"/>
                                        </p:tgtEl>
                                        <p:attrNameLst>
                                          <p:attrName>style.visibility</p:attrName>
                                        </p:attrNameLst>
                                      </p:cBhvr>
                                      <p:to>
                                        <p:strVal val="visible"/>
                                      </p:to>
                                    </p:set>
                                    <p:animEffect transition="in" filter="fade">
                                      <p:cBhvr additive="repl">
                                        <p:cTn id="72" dur="500"/>
                                        <p:tgtEl>
                                          <p:spTgt spid="14347"/>
                                        </p:tgtEl>
                                      </p:cBhvr>
                                    </p:animEffect>
                                  </p:childTnLst>
                                </p:cTn>
                              </p:par>
                            </p:childTnLst>
                          </p:cTn>
                        </p:par>
                        <p:par>
                          <p:cTn id="73" fill="hold" nodeType="afterGroup">
                            <p:stCondLst>
                              <p:cond delay="3500"/>
                            </p:stCondLst>
                            <p:childTnLst>
                              <p:par>
                                <p:cTn id="74" presetID="1" presetClass="emph" presetSubtype="2" fill="hold" nodeType="afterEffect">
                                  <p:stCondLst>
                                    <p:cond delay="0"/>
                                  </p:stCondLst>
                                  <p:childTnLst>
                                    <p:animClr clrSpc="rgb" dir="cw">
                                      <p:cBhvr additive="repl">
                                        <p:cTn id="75" dur="1000" fill="hold" masterRel="sameClick"/>
                                        <p:tgtEl>
                                          <p:spTgt spid="14342"/>
                                        </p:tgtEl>
                                        <p:attrNameLst>
                                          <p:attrName>fillColor</p:attrName>
                                        </p:attrNameLst>
                                      </p:cBhvr>
                                      <p:to>
                                        <a:srgbClr val="00CC00"/>
                                      </p:to>
                                    </p:animClr>
                                    <p:set>
                                      <p:cBhvr additive="repl">
                                        <p:cTn id="76" dur="1000" fill="hold"/>
                                        <p:tgtEl>
                                          <p:spTgt spid="14342"/>
                                        </p:tgtEl>
                                        <p:attrNameLst>
                                          <p:attrName>fill.type</p:attrName>
                                        </p:attrNameLst>
                                      </p:cBhvr>
                                      <p:to>
                                        <p:strVal val="solid"/>
                                      </p:to>
                                    </p:set>
                                  </p:childTnLst>
                                </p:cTn>
                              </p:par>
                              <p:par>
                                <p:cTn id="77" presetID="10" presetClass="entr" fill="hold" nodeType="withEffect">
                                  <p:stCondLst>
                                    <p:cond delay="0"/>
                                  </p:stCondLst>
                                  <p:childTnLst>
                                    <p:set>
                                      <p:cBhvr additive="repl">
                                        <p:cTn id="78" dur="1" fill="hold">
                                          <p:stCondLst>
                                            <p:cond delay="0"/>
                                          </p:stCondLst>
                                        </p:cTn>
                                        <p:tgtEl>
                                          <p:spTgt spid="14352"/>
                                        </p:tgtEl>
                                        <p:attrNameLst>
                                          <p:attrName>style.visibility</p:attrName>
                                        </p:attrNameLst>
                                      </p:cBhvr>
                                      <p:to>
                                        <p:strVal val="visible"/>
                                      </p:to>
                                    </p:set>
                                    <p:animEffect transition="in" filter="fade">
                                      <p:cBhvr additive="repl">
                                        <p:cTn id="79" dur="1000"/>
                                        <p:tgtEl>
                                          <p:spTgt spid="14352"/>
                                        </p:tgtEl>
                                      </p:cBhvr>
                                    </p:animEffect>
                                  </p:childTnLst>
                                </p:cTn>
                              </p:par>
                              <p:par>
                                <p:cTn id="80" presetID="10" presetClass="entr" fill="hold" nodeType="withEffect">
                                  <p:stCondLst>
                                    <p:cond delay="0"/>
                                  </p:stCondLst>
                                  <p:childTnLst>
                                    <p:set>
                                      <p:cBhvr additive="repl">
                                        <p:cTn id="81" dur="1" fill="hold">
                                          <p:stCondLst>
                                            <p:cond delay="0"/>
                                          </p:stCondLst>
                                        </p:cTn>
                                        <p:tgtEl>
                                          <p:spTgt spid="4"/>
                                        </p:tgtEl>
                                        <p:attrNameLst>
                                          <p:attrName>style.visibility</p:attrName>
                                        </p:attrNameLst>
                                      </p:cBhvr>
                                      <p:to>
                                        <p:strVal val="visible"/>
                                      </p:to>
                                    </p:set>
                                    <p:animEffect transition="in" filter="fade">
                                      <p:cBhvr additive="repl">
                                        <p:cTn id="82" dur="1000"/>
                                        <p:tgtEl>
                                          <p:spTgt spid="4"/>
                                        </p:tgtEl>
                                      </p:cBhvr>
                                    </p:animEffect>
                                  </p:childTnLst>
                                </p:cTn>
                              </p:par>
                              <p:par>
                                <p:cTn id="83" presetID="10" presetClass="entr" fill="hold" nodeType="withEffect">
                                  <p:stCondLst>
                                    <p:cond delay="0"/>
                                  </p:stCondLst>
                                  <p:childTnLst>
                                    <p:set>
                                      <p:cBhvr additive="repl">
                                        <p:cTn id="84" dur="1" fill="hold">
                                          <p:stCondLst>
                                            <p:cond delay="0"/>
                                          </p:stCondLst>
                                        </p:cTn>
                                        <p:tgtEl>
                                          <p:spTgt spid="14379"/>
                                        </p:tgtEl>
                                        <p:attrNameLst>
                                          <p:attrName>style.visibility</p:attrName>
                                        </p:attrNameLst>
                                      </p:cBhvr>
                                      <p:to>
                                        <p:strVal val="visible"/>
                                      </p:to>
                                    </p:set>
                                    <p:animEffect transition="in" filter="fade">
                                      <p:cBhvr additive="repl">
                                        <p:cTn id="85" dur="1000"/>
                                        <p:tgtEl>
                                          <p:spTgt spid="14379"/>
                                        </p:tgtEl>
                                      </p:cBhvr>
                                    </p:animEffect>
                                  </p:childTnLst>
                                </p:cTn>
                              </p:par>
                            </p:childTnLst>
                          </p:cTn>
                        </p:par>
                        <p:par>
                          <p:cTn id="86" fill="hold" nodeType="afterGroup">
                            <p:stCondLst>
                              <p:cond delay="4500"/>
                            </p:stCondLst>
                            <p:childTnLst>
                              <p:par>
                                <p:cTn id="87" presetID="1" presetClass="emph" presetSubtype="2" fill="hold" nodeType="afterEffect">
                                  <p:stCondLst>
                                    <p:cond delay="0"/>
                                  </p:stCondLst>
                                  <p:childTnLst>
                                    <p:animClr clrSpc="rgb" dir="cw">
                                      <p:cBhvr additive="repl">
                                        <p:cTn id="88" dur="500" fill="hold" masterRel="sameClick"/>
                                        <p:tgtEl>
                                          <p:spTgt spid="14340"/>
                                        </p:tgtEl>
                                        <p:attrNameLst>
                                          <p:attrName>fillColor</p:attrName>
                                        </p:attrNameLst>
                                      </p:cBhvr>
                                      <p:to>
                                        <a:srgbClr val="FF8000"/>
                                      </p:to>
                                    </p:animClr>
                                    <p:set>
                                      <p:cBhvr additive="repl">
                                        <p:cTn id="89" dur="500" fill="hold"/>
                                        <p:tgtEl>
                                          <p:spTgt spid="14340"/>
                                        </p:tgtEl>
                                        <p:attrNameLst>
                                          <p:attrName>fill.type</p:attrName>
                                        </p:attrNameLst>
                                      </p:cBhvr>
                                      <p:to>
                                        <p:strVal val="solid"/>
                                      </p:to>
                                    </p:set>
                                  </p:childTnLst>
                                </p:cTn>
                              </p:par>
                              <p:par>
                                <p:cTn id="90" presetID="10" presetClass="entr" fill="hold" nodeType="withEffect">
                                  <p:stCondLst>
                                    <p:cond delay="0"/>
                                  </p:stCondLst>
                                  <p:childTnLst>
                                    <p:set>
                                      <p:cBhvr additive="repl">
                                        <p:cTn id="91" dur="1" fill="hold">
                                          <p:stCondLst>
                                            <p:cond delay="0"/>
                                          </p:stCondLst>
                                        </p:cTn>
                                        <p:tgtEl>
                                          <p:spTgt spid="14353"/>
                                        </p:tgtEl>
                                        <p:attrNameLst>
                                          <p:attrName>style.visibility</p:attrName>
                                        </p:attrNameLst>
                                      </p:cBhvr>
                                      <p:to>
                                        <p:strVal val="visible"/>
                                      </p:to>
                                    </p:set>
                                    <p:animEffect transition="in" filter="fade">
                                      <p:cBhvr additive="repl">
                                        <p:cTn id="92" dur="500"/>
                                        <p:tgtEl>
                                          <p:spTgt spid="14353"/>
                                        </p:tgtEl>
                                      </p:cBhvr>
                                    </p:animEffect>
                                  </p:childTnLst>
                                </p:cTn>
                              </p:par>
                            </p:childTnLst>
                          </p:cTn>
                        </p:par>
                        <p:par>
                          <p:cTn id="93" fill="hold" nodeType="afterGroup">
                            <p:stCondLst>
                              <p:cond delay="5000"/>
                            </p:stCondLst>
                            <p:childTnLst>
                              <p:par>
                                <p:cTn id="94" presetID="1" presetClass="emph" presetSubtype="2" fill="hold" nodeType="afterEffect">
                                  <p:stCondLst>
                                    <p:cond delay="0"/>
                                  </p:stCondLst>
                                  <p:childTnLst>
                                    <p:animClr clrSpc="rgb" dir="cw">
                                      <p:cBhvr additive="repl">
                                        <p:cTn id="95" dur="500" fill="hold" masterRel="sameClick"/>
                                        <p:tgtEl>
                                          <p:spTgt spid="14343"/>
                                        </p:tgtEl>
                                        <p:attrNameLst>
                                          <p:attrName>fillColor</p:attrName>
                                        </p:attrNameLst>
                                      </p:cBhvr>
                                      <p:to>
                                        <a:srgbClr val="00CC00"/>
                                      </p:to>
                                    </p:animClr>
                                    <p:set>
                                      <p:cBhvr additive="repl">
                                        <p:cTn id="96" dur="500" fill="hold"/>
                                        <p:tgtEl>
                                          <p:spTgt spid="14343"/>
                                        </p:tgtEl>
                                        <p:attrNameLst>
                                          <p:attrName>fill.type</p:attrName>
                                        </p:attrNameLst>
                                      </p:cBhvr>
                                      <p:to>
                                        <p:strVal val="solid"/>
                                      </p:to>
                                    </p:set>
                                  </p:childTnLst>
                                </p:cTn>
                              </p:par>
                              <p:par>
                                <p:cTn id="97" presetID="10" presetClass="entr" fill="hold" nodeType="withEffect">
                                  <p:stCondLst>
                                    <p:cond delay="0"/>
                                  </p:stCondLst>
                                  <p:childTnLst>
                                    <p:set>
                                      <p:cBhvr additive="repl">
                                        <p:cTn id="98" dur="1" fill="hold">
                                          <p:stCondLst>
                                            <p:cond delay="0"/>
                                          </p:stCondLst>
                                        </p:cTn>
                                        <p:tgtEl>
                                          <p:spTgt spid="14354"/>
                                        </p:tgtEl>
                                        <p:attrNameLst>
                                          <p:attrName>style.visibility</p:attrName>
                                        </p:attrNameLst>
                                      </p:cBhvr>
                                      <p:to>
                                        <p:strVal val="visible"/>
                                      </p:to>
                                    </p:set>
                                    <p:animEffect transition="in" filter="fade">
                                      <p:cBhvr additive="repl">
                                        <p:cTn id="99" dur="500"/>
                                        <p:tgtEl>
                                          <p:spTgt spid="14354"/>
                                        </p:tgtEl>
                                      </p:cBhvr>
                                    </p:animEffect>
                                  </p:childTnLst>
                                </p:cTn>
                              </p:par>
                            </p:childTnLst>
                          </p:cTn>
                        </p:par>
                        <p:par>
                          <p:cTn id="100" fill="hold" nodeType="afterGroup">
                            <p:stCondLst>
                              <p:cond delay="5500"/>
                            </p:stCondLst>
                            <p:childTnLst>
                              <p:par>
                                <p:cTn id="101" presetID="1" presetClass="emph" presetSubtype="2" fill="hold" nodeType="afterEffect">
                                  <p:stCondLst>
                                    <p:cond delay="0"/>
                                  </p:stCondLst>
                                  <p:childTnLst>
                                    <p:animClr clrSpc="rgb" dir="cw">
                                      <p:cBhvr additive="repl">
                                        <p:cTn id="102" dur="1000" fill="hold" masterRel="sameClick"/>
                                        <p:tgtEl>
                                          <p:spTgt spid="14344"/>
                                        </p:tgtEl>
                                        <p:attrNameLst>
                                          <p:attrName>fillColor</p:attrName>
                                        </p:attrNameLst>
                                      </p:cBhvr>
                                      <p:to>
                                        <a:srgbClr val="00CC00"/>
                                      </p:to>
                                    </p:animClr>
                                    <p:set>
                                      <p:cBhvr additive="repl">
                                        <p:cTn id="103" dur="1000" fill="hold"/>
                                        <p:tgtEl>
                                          <p:spTgt spid="14344"/>
                                        </p:tgtEl>
                                        <p:attrNameLst>
                                          <p:attrName>fill.type</p:attrName>
                                        </p:attrNameLst>
                                      </p:cBhvr>
                                      <p:to>
                                        <p:strVal val="solid"/>
                                      </p:to>
                                    </p:set>
                                  </p:childTnLst>
                                </p:cTn>
                              </p:par>
                              <p:par>
                                <p:cTn id="104" presetID="10" presetClass="entr" fill="hold" nodeType="withEffect">
                                  <p:stCondLst>
                                    <p:cond delay="0"/>
                                  </p:stCondLst>
                                  <p:childTnLst>
                                    <p:set>
                                      <p:cBhvr additive="repl">
                                        <p:cTn id="105" dur="1" fill="hold">
                                          <p:stCondLst>
                                            <p:cond delay="0"/>
                                          </p:stCondLst>
                                        </p:cTn>
                                        <p:tgtEl>
                                          <p:spTgt spid="14355"/>
                                        </p:tgtEl>
                                        <p:attrNameLst>
                                          <p:attrName>style.visibility</p:attrName>
                                        </p:attrNameLst>
                                      </p:cBhvr>
                                      <p:to>
                                        <p:strVal val="visible"/>
                                      </p:to>
                                    </p:set>
                                    <p:animEffect transition="in" filter="fade">
                                      <p:cBhvr additive="repl">
                                        <p:cTn id="106" dur="1000"/>
                                        <p:tgtEl>
                                          <p:spTgt spid="14355"/>
                                        </p:tgtEl>
                                      </p:cBhvr>
                                    </p:animEffect>
                                  </p:childTnLst>
                                </p:cTn>
                              </p:par>
                              <p:par>
                                <p:cTn id="107" presetID="10" presetClass="entr" fill="hold" nodeType="withEffect">
                                  <p:stCondLst>
                                    <p:cond delay="0"/>
                                  </p:stCondLst>
                                  <p:childTnLst>
                                    <p:set>
                                      <p:cBhvr additive="repl">
                                        <p:cTn id="108" dur="1" fill="hold">
                                          <p:stCondLst>
                                            <p:cond delay="0"/>
                                          </p:stCondLst>
                                        </p:cTn>
                                        <p:tgtEl>
                                          <p:spTgt spid="2"/>
                                        </p:tgtEl>
                                        <p:attrNameLst>
                                          <p:attrName>style.visibility</p:attrName>
                                        </p:attrNameLst>
                                      </p:cBhvr>
                                      <p:to>
                                        <p:strVal val="visible"/>
                                      </p:to>
                                    </p:set>
                                    <p:animEffect transition="in" filter="fade">
                                      <p:cBhvr additive="repl">
                                        <p:cTn id="109" dur="1000"/>
                                        <p:tgtEl>
                                          <p:spTgt spid="2"/>
                                        </p:tgtEl>
                                      </p:cBhvr>
                                    </p:animEffect>
                                  </p:childTnLst>
                                </p:cTn>
                              </p:par>
                              <p:par>
                                <p:cTn id="110" presetID="10" presetClass="entr" fill="hold" nodeType="withEffect">
                                  <p:stCondLst>
                                    <p:cond delay="0"/>
                                  </p:stCondLst>
                                  <p:childTnLst>
                                    <p:set>
                                      <p:cBhvr additive="repl">
                                        <p:cTn id="111" dur="1" fill="hold">
                                          <p:stCondLst>
                                            <p:cond delay="0"/>
                                          </p:stCondLst>
                                        </p:cTn>
                                        <p:tgtEl>
                                          <p:spTgt spid="14380"/>
                                        </p:tgtEl>
                                        <p:attrNameLst>
                                          <p:attrName>style.visibility</p:attrName>
                                        </p:attrNameLst>
                                      </p:cBhvr>
                                      <p:to>
                                        <p:strVal val="visible"/>
                                      </p:to>
                                    </p:set>
                                    <p:animEffect transition="in" filter="fade">
                                      <p:cBhvr additive="repl">
                                        <p:cTn id="112" dur="1000"/>
                                        <p:tgtEl>
                                          <p:spTgt spid="14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In this ring, there are </a:t>
            </a:r>
            <a:r>
              <a:rPr lang="en-AU" altLang="en-US" sz="2325" b="1"/>
              <a:t>9</a:t>
            </a:r>
            <a:r>
              <a:rPr lang="en-AU" altLang="en-US" sz="2325"/>
              <a:t> pieces: 3 lots of 3.</a:t>
            </a:r>
          </a:p>
        </p:txBody>
      </p:sp>
      <p:sp>
        <p:nvSpPr>
          <p:cNvPr id="27651" name="AutoShape 2"/>
          <p:cNvSpPr>
            <a:spLocks noChangeArrowheads="1"/>
          </p:cNvSpPr>
          <p:nvPr/>
        </p:nvSpPr>
        <p:spPr bwMode="auto">
          <a:xfrm>
            <a:off x="4031457" y="17180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2" name="Rectangle 3"/>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3" name="Rectangle 4"/>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4" name="Rectangle 5"/>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5" name="AutoShape 6"/>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6" name="AutoShape 7"/>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7" name="AutoShape 8"/>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8" name="AutoShape 9"/>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9" name="AutoShape 10"/>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0" name="AutoShape 11"/>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5372" name="Text Box 12"/>
          <p:cNvSpPr txBox="1">
            <a:spLocks noChangeArrowheads="1"/>
          </p:cNvSpPr>
          <p:nvPr/>
        </p:nvSpPr>
        <p:spPr bwMode="auto">
          <a:xfrm>
            <a:off x="3638550" y="2664619"/>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5</a:t>
            </a:r>
          </a:p>
        </p:txBody>
      </p:sp>
      <p:sp>
        <p:nvSpPr>
          <p:cNvPr id="15373" name="Text Box 13"/>
          <p:cNvSpPr txBox="1">
            <a:spLocks noChangeArrowheads="1"/>
          </p:cNvSpPr>
          <p:nvPr/>
        </p:nvSpPr>
        <p:spPr bwMode="auto">
          <a:xfrm>
            <a:off x="5229225" y="2257425"/>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2</a:t>
            </a:r>
          </a:p>
        </p:txBody>
      </p:sp>
      <p:sp>
        <p:nvSpPr>
          <p:cNvPr id="15374" name="Text Box 14"/>
          <p:cNvSpPr txBox="1">
            <a:spLocks noChangeArrowheads="1"/>
          </p:cNvSpPr>
          <p:nvPr/>
        </p:nvSpPr>
        <p:spPr bwMode="auto">
          <a:xfrm>
            <a:off x="4994672" y="2661047"/>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b="1" kern="0"/>
              <a:t>3</a:t>
            </a:r>
          </a:p>
        </p:txBody>
      </p:sp>
      <p:sp>
        <p:nvSpPr>
          <p:cNvPr id="15375" name="Text Box 15"/>
          <p:cNvSpPr txBox="1">
            <a:spLocks noChangeArrowheads="1"/>
          </p:cNvSpPr>
          <p:nvPr/>
        </p:nvSpPr>
        <p:spPr bwMode="auto">
          <a:xfrm>
            <a:off x="4301729" y="2670572"/>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4</a:t>
            </a:r>
          </a:p>
        </p:txBody>
      </p:sp>
      <p:sp>
        <p:nvSpPr>
          <p:cNvPr id="15376" name="Text Box 16"/>
          <p:cNvSpPr txBox="1">
            <a:spLocks noChangeArrowheads="1"/>
          </p:cNvSpPr>
          <p:nvPr/>
        </p:nvSpPr>
        <p:spPr bwMode="auto">
          <a:xfrm>
            <a:off x="4895850" y="1653779"/>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1</a:t>
            </a:r>
          </a:p>
        </p:txBody>
      </p:sp>
      <p:sp>
        <p:nvSpPr>
          <p:cNvPr id="15377" name="Text Box 17"/>
          <p:cNvSpPr txBox="1">
            <a:spLocks noChangeArrowheads="1"/>
          </p:cNvSpPr>
          <p:nvPr/>
        </p:nvSpPr>
        <p:spPr bwMode="auto">
          <a:xfrm>
            <a:off x="3406379" y="2275285"/>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b="1" kern="0"/>
              <a:t>6</a:t>
            </a:r>
          </a:p>
        </p:txBody>
      </p:sp>
      <p:sp>
        <p:nvSpPr>
          <p:cNvPr id="15378" name="Text Box 18"/>
          <p:cNvSpPr txBox="1">
            <a:spLocks noChangeArrowheads="1"/>
          </p:cNvSpPr>
          <p:nvPr/>
        </p:nvSpPr>
        <p:spPr bwMode="auto">
          <a:xfrm>
            <a:off x="3733800" y="1663304"/>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7</a:t>
            </a:r>
          </a:p>
        </p:txBody>
      </p:sp>
      <p:sp>
        <p:nvSpPr>
          <p:cNvPr id="15379" name="Text Box 19"/>
          <p:cNvSpPr txBox="1">
            <a:spLocks noChangeArrowheads="1"/>
          </p:cNvSpPr>
          <p:nvPr/>
        </p:nvSpPr>
        <p:spPr bwMode="auto">
          <a:xfrm>
            <a:off x="4069556" y="1088231"/>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kern="0"/>
              <a:t>8</a:t>
            </a:r>
          </a:p>
        </p:txBody>
      </p:sp>
      <p:sp>
        <p:nvSpPr>
          <p:cNvPr id="15380" name="Text Box 20"/>
          <p:cNvSpPr txBox="1">
            <a:spLocks noChangeArrowheads="1"/>
          </p:cNvSpPr>
          <p:nvPr/>
        </p:nvSpPr>
        <p:spPr bwMode="auto">
          <a:xfrm>
            <a:off x="4539854" y="1088231"/>
            <a:ext cx="647700" cy="4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145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b="1" kern="0"/>
              <a:t>9</a:t>
            </a:r>
          </a:p>
        </p:txBody>
      </p:sp>
      <p:grpSp>
        <p:nvGrpSpPr>
          <p:cNvPr id="27670" name="Group 21"/>
          <p:cNvGrpSpPr>
            <a:grpSpLocks/>
          </p:cNvGrpSpPr>
          <p:nvPr/>
        </p:nvGrpSpPr>
        <p:grpSpPr bwMode="auto">
          <a:xfrm>
            <a:off x="3288507" y="866775"/>
            <a:ext cx="1921669" cy="1608535"/>
            <a:chOff x="1802" y="728"/>
            <a:chExt cx="1614" cy="1351"/>
          </a:xfrm>
        </p:grpSpPr>
        <p:sp>
          <p:nvSpPr>
            <p:cNvPr id="27688" name="Line 22"/>
            <p:cNvSpPr>
              <a:spLocks noChangeShapeType="1"/>
            </p:cNvSpPr>
            <p:nvPr/>
          </p:nvSpPr>
          <p:spPr bwMode="auto">
            <a:xfrm flipH="1" flipV="1">
              <a:off x="1802" y="1712"/>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9" name="Line 23"/>
            <p:cNvSpPr>
              <a:spLocks noChangeShapeType="1"/>
            </p:cNvSpPr>
            <p:nvPr/>
          </p:nvSpPr>
          <p:spPr bwMode="auto">
            <a:xfrm flipV="1">
              <a:off x="1802" y="1081"/>
              <a:ext cx="366"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90" name="Line 24"/>
            <p:cNvSpPr>
              <a:spLocks noChangeShapeType="1"/>
            </p:cNvSpPr>
            <p:nvPr/>
          </p:nvSpPr>
          <p:spPr bwMode="auto">
            <a:xfrm flipV="1">
              <a:off x="2428" y="1432"/>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91" name="Line 25"/>
            <p:cNvSpPr>
              <a:spLocks noChangeShapeType="1"/>
            </p:cNvSpPr>
            <p:nvPr/>
          </p:nvSpPr>
          <p:spPr bwMode="auto">
            <a:xfrm flipH="1" flipV="1">
              <a:off x="2782" y="727"/>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92" name="Line 26"/>
            <p:cNvSpPr>
              <a:spLocks noChangeShapeType="1"/>
            </p:cNvSpPr>
            <p:nvPr/>
          </p:nvSpPr>
          <p:spPr bwMode="auto">
            <a:xfrm flipV="1">
              <a:off x="2169" y="728"/>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93" name="Line 27"/>
            <p:cNvSpPr>
              <a:spLocks noChangeShapeType="1"/>
            </p:cNvSpPr>
            <p:nvPr/>
          </p:nvSpPr>
          <p:spPr bwMode="auto">
            <a:xfrm flipV="1">
              <a:off x="2790" y="1084"/>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27671" name="Group 28"/>
          <p:cNvGrpSpPr>
            <a:grpSpLocks/>
          </p:cNvGrpSpPr>
          <p:nvPr/>
        </p:nvGrpSpPr>
        <p:grpSpPr bwMode="auto">
          <a:xfrm>
            <a:off x="4444604" y="1276350"/>
            <a:ext cx="1187053" cy="2034779"/>
            <a:chOff x="2773" y="1072"/>
            <a:chExt cx="997" cy="1709"/>
          </a:xfrm>
        </p:grpSpPr>
        <p:sp>
          <p:nvSpPr>
            <p:cNvPr id="27682" name="Line 29"/>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3" name="Line 30"/>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4" name="Line 31"/>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5" name="Line 32"/>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6" name="Line 33"/>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7" name="Line 34"/>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27672" name="Group 35"/>
          <p:cNvGrpSpPr>
            <a:grpSpLocks/>
          </p:cNvGrpSpPr>
          <p:nvPr/>
        </p:nvGrpSpPr>
        <p:grpSpPr bwMode="auto">
          <a:xfrm>
            <a:off x="3293269" y="2021681"/>
            <a:ext cx="1604963" cy="1295400"/>
            <a:chOff x="1806" y="1698"/>
            <a:chExt cx="1348" cy="1088"/>
          </a:xfrm>
        </p:grpSpPr>
        <p:sp>
          <p:nvSpPr>
            <p:cNvPr id="27676" name="Line 36"/>
            <p:cNvSpPr>
              <a:spLocks noChangeShapeType="1"/>
            </p:cNvSpPr>
            <p:nvPr/>
          </p:nvSpPr>
          <p:spPr bwMode="auto">
            <a:xfrm>
              <a:off x="3151" y="2054"/>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77" name="Line 37"/>
            <p:cNvSpPr>
              <a:spLocks noChangeShapeType="1"/>
            </p:cNvSpPr>
            <p:nvPr/>
          </p:nvSpPr>
          <p:spPr bwMode="auto">
            <a:xfrm flipH="1" flipV="1">
              <a:off x="2421" y="2783"/>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78" name="Line 38"/>
            <p:cNvSpPr>
              <a:spLocks noChangeShapeType="1"/>
            </p:cNvSpPr>
            <p:nvPr/>
          </p:nvSpPr>
          <p:spPr bwMode="auto">
            <a:xfrm flipH="1" flipV="1">
              <a:off x="2410" y="206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79" name="Line 39"/>
            <p:cNvSpPr>
              <a:spLocks noChangeShapeType="1"/>
            </p:cNvSpPr>
            <p:nvPr/>
          </p:nvSpPr>
          <p:spPr bwMode="auto">
            <a:xfrm>
              <a:off x="1808" y="1698"/>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0" name="Line 40"/>
            <p:cNvSpPr>
              <a:spLocks noChangeShapeType="1"/>
            </p:cNvSpPr>
            <p:nvPr/>
          </p:nvSpPr>
          <p:spPr bwMode="auto">
            <a:xfrm flipH="1" flipV="1">
              <a:off x="1807" y="2430"/>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7681" name="Line 41"/>
            <p:cNvSpPr>
              <a:spLocks noChangeShapeType="1"/>
            </p:cNvSpPr>
            <p:nvPr/>
          </p:nvSpPr>
          <p:spPr bwMode="auto">
            <a:xfrm flipH="1" flipV="1">
              <a:off x="1805" y="1714"/>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
        <p:nvSpPr>
          <p:cNvPr id="27673" name="Text Box 42"/>
          <p:cNvSpPr txBox="1">
            <a:spLocks noChangeArrowheads="1"/>
          </p:cNvSpPr>
          <p:nvPr/>
        </p:nvSpPr>
        <p:spPr bwMode="auto">
          <a:xfrm>
            <a:off x="5868591" y="2146698"/>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3</a:t>
            </a:r>
          </a:p>
        </p:txBody>
      </p:sp>
      <p:sp>
        <p:nvSpPr>
          <p:cNvPr id="27674" name="Text Box 43"/>
          <p:cNvSpPr txBox="1">
            <a:spLocks noChangeArrowheads="1"/>
          </p:cNvSpPr>
          <p:nvPr/>
        </p:nvSpPr>
        <p:spPr bwMode="auto">
          <a:xfrm>
            <a:off x="3276600" y="3173017"/>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6</a:t>
            </a:r>
          </a:p>
        </p:txBody>
      </p:sp>
      <p:sp>
        <p:nvSpPr>
          <p:cNvPr id="27675" name="Text Box 44"/>
          <p:cNvSpPr txBox="1">
            <a:spLocks noChangeArrowheads="1"/>
          </p:cNvSpPr>
          <p:nvPr/>
        </p:nvSpPr>
        <p:spPr bwMode="auto">
          <a:xfrm>
            <a:off x="3708797" y="357188"/>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9</a:t>
            </a:r>
          </a:p>
        </p:txBody>
      </p:sp>
    </p:spTree>
    <p:extLst>
      <p:ext uri="{BB962C8B-B14F-4D97-AF65-F5344CB8AC3E}">
        <p14:creationId xmlns:p14="http://schemas.microsoft.com/office/powerpoint/2010/main" val="3713859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15376"/>
                                        </p:tgtEl>
                                      </p:cBhvr>
                                    </p:animEffect>
                                    <p:set>
                                      <p:cBhvr>
                                        <p:cTn id="7" dur="1" fill="hold">
                                          <p:stCondLst>
                                            <p:cond delay="499"/>
                                          </p:stCondLst>
                                        </p:cTn>
                                        <p:tgtEl>
                                          <p:spTgt spid="1537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373"/>
                                        </p:tgtEl>
                                      </p:cBhvr>
                                    </p:animEffect>
                                    <p:set>
                                      <p:cBhvr>
                                        <p:cTn id="10" dur="1" fill="hold">
                                          <p:stCondLst>
                                            <p:cond delay="499"/>
                                          </p:stCondLst>
                                        </p:cTn>
                                        <p:tgtEl>
                                          <p:spTgt spid="1537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374"/>
                                        </p:tgtEl>
                                      </p:cBhvr>
                                    </p:animEffect>
                                    <p:set>
                                      <p:cBhvr>
                                        <p:cTn id="13" dur="1" fill="hold">
                                          <p:stCondLst>
                                            <p:cond delay="499"/>
                                          </p:stCondLst>
                                        </p:cTn>
                                        <p:tgtEl>
                                          <p:spTgt spid="1537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375"/>
                                        </p:tgtEl>
                                      </p:cBhvr>
                                    </p:animEffect>
                                    <p:set>
                                      <p:cBhvr>
                                        <p:cTn id="16" dur="1" fill="hold">
                                          <p:stCondLst>
                                            <p:cond delay="499"/>
                                          </p:stCondLst>
                                        </p:cTn>
                                        <p:tgtEl>
                                          <p:spTgt spid="1537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5372"/>
                                        </p:tgtEl>
                                      </p:cBhvr>
                                    </p:animEffect>
                                    <p:set>
                                      <p:cBhvr>
                                        <p:cTn id="19" dur="1" fill="hold">
                                          <p:stCondLst>
                                            <p:cond delay="499"/>
                                          </p:stCondLst>
                                        </p:cTn>
                                        <p:tgtEl>
                                          <p:spTgt spid="1537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5377"/>
                                        </p:tgtEl>
                                      </p:cBhvr>
                                    </p:animEffect>
                                    <p:set>
                                      <p:cBhvr>
                                        <p:cTn id="22" dur="1" fill="hold">
                                          <p:stCondLst>
                                            <p:cond delay="499"/>
                                          </p:stCondLst>
                                        </p:cTn>
                                        <p:tgtEl>
                                          <p:spTgt spid="1537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5378"/>
                                        </p:tgtEl>
                                      </p:cBhvr>
                                    </p:animEffect>
                                    <p:set>
                                      <p:cBhvr>
                                        <p:cTn id="25" dur="1" fill="hold">
                                          <p:stCondLst>
                                            <p:cond delay="499"/>
                                          </p:stCondLst>
                                        </p:cTn>
                                        <p:tgtEl>
                                          <p:spTgt spid="1537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5379"/>
                                        </p:tgtEl>
                                      </p:cBhvr>
                                    </p:animEffect>
                                    <p:set>
                                      <p:cBhvr>
                                        <p:cTn id="28" dur="1" fill="hold">
                                          <p:stCondLst>
                                            <p:cond delay="499"/>
                                          </p:stCondLst>
                                        </p:cTn>
                                        <p:tgtEl>
                                          <p:spTgt spid="1537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5380"/>
                                        </p:tgtEl>
                                      </p:cBhvr>
                                    </p:animEffect>
                                    <p:set>
                                      <p:cBhvr>
                                        <p:cTn id="31" dur="1" fill="hold">
                                          <p:stCondLst>
                                            <p:cond delay="499"/>
                                          </p:stCondLst>
                                        </p:cTn>
                                        <p:tgtEl>
                                          <p:spTgt spid="153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P spid="15373" grpId="0"/>
      <p:bldP spid="15374" grpId="0"/>
      <p:bldP spid="15375" grpId="0"/>
      <p:bldP spid="15376" grpId="0"/>
      <p:bldP spid="15377" grpId="0"/>
      <p:bldP spid="15378" grpId="0"/>
      <p:bldP spid="15379" grpId="0"/>
      <p:bldP spid="1538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Now let’s try another ring around this pattern.</a:t>
            </a:r>
          </a:p>
        </p:txBody>
      </p:sp>
      <p:sp>
        <p:nvSpPr>
          <p:cNvPr id="16386" name="Rectangle 2"/>
          <p:cNvSpPr>
            <a:spLocks noChangeArrowheads="1"/>
          </p:cNvSpPr>
          <p:nvPr/>
        </p:nvSpPr>
        <p:spPr bwMode="auto">
          <a:xfrm rot="19800000">
            <a:off x="4620816" y="144422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87" name="Rectangle 3"/>
          <p:cNvSpPr>
            <a:spLocks noChangeArrowheads="1"/>
          </p:cNvSpPr>
          <p:nvPr/>
        </p:nvSpPr>
        <p:spPr bwMode="auto">
          <a:xfrm>
            <a:off x="4031457" y="246340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88" name="Rectangle 4"/>
          <p:cNvSpPr>
            <a:spLocks noChangeArrowheads="1"/>
          </p:cNvSpPr>
          <p:nvPr/>
        </p:nvSpPr>
        <p:spPr bwMode="auto">
          <a:xfrm rot="1800000">
            <a:off x="3440907"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89" name="AutoShape 5"/>
          <p:cNvSpPr>
            <a:spLocks noChangeArrowheads="1"/>
          </p:cNvSpPr>
          <p:nvPr/>
        </p:nvSpPr>
        <p:spPr bwMode="auto">
          <a:xfrm rot="1800000">
            <a:off x="3412332" y="240625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90" name="AutoShape 6"/>
          <p:cNvSpPr>
            <a:spLocks noChangeArrowheads="1"/>
          </p:cNvSpPr>
          <p:nvPr/>
        </p:nvSpPr>
        <p:spPr bwMode="auto">
          <a:xfrm rot="12600000">
            <a:off x="3039666" y="220027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91" name="AutoShape 7"/>
          <p:cNvSpPr>
            <a:spLocks noChangeArrowheads="1"/>
          </p:cNvSpPr>
          <p:nvPr/>
        </p:nvSpPr>
        <p:spPr bwMode="auto">
          <a:xfrm rot="1800000">
            <a:off x="3840957"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92" name="AutoShape 8"/>
          <p:cNvSpPr>
            <a:spLocks noChangeArrowheads="1"/>
          </p:cNvSpPr>
          <p:nvPr/>
        </p:nvSpPr>
        <p:spPr bwMode="auto">
          <a:xfrm rot="19800000">
            <a:off x="4214813" y="808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93" name="AutoShape 9"/>
          <p:cNvSpPr>
            <a:spLocks noChangeArrowheads="1"/>
          </p:cNvSpPr>
          <p:nvPr/>
        </p:nvSpPr>
        <p:spPr bwMode="auto">
          <a:xfrm rot="1800000">
            <a:off x="5028010" y="198477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6394" name="AutoShape 10"/>
          <p:cNvSpPr>
            <a:spLocks noChangeArrowheads="1"/>
          </p:cNvSpPr>
          <p:nvPr/>
        </p:nvSpPr>
        <p:spPr bwMode="auto">
          <a:xfrm rot="19800000">
            <a:off x="4642248" y="241458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grpSp>
        <p:nvGrpSpPr>
          <p:cNvPr id="2" name="Group 11"/>
          <p:cNvGrpSpPr>
            <a:grpSpLocks/>
          </p:cNvGrpSpPr>
          <p:nvPr/>
        </p:nvGrpSpPr>
        <p:grpSpPr bwMode="auto">
          <a:xfrm>
            <a:off x="3288507" y="866775"/>
            <a:ext cx="1921669" cy="1608535"/>
            <a:chOff x="1802" y="728"/>
            <a:chExt cx="1614" cy="1351"/>
          </a:xfrm>
        </p:grpSpPr>
        <p:sp>
          <p:nvSpPr>
            <p:cNvPr id="29726" name="Line 12"/>
            <p:cNvSpPr>
              <a:spLocks noChangeShapeType="1"/>
            </p:cNvSpPr>
            <p:nvPr/>
          </p:nvSpPr>
          <p:spPr bwMode="auto">
            <a:xfrm flipH="1" flipV="1">
              <a:off x="1802" y="1712"/>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7" name="Line 13"/>
            <p:cNvSpPr>
              <a:spLocks noChangeShapeType="1"/>
            </p:cNvSpPr>
            <p:nvPr/>
          </p:nvSpPr>
          <p:spPr bwMode="auto">
            <a:xfrm flipV="1">
              <a:off x="1802" y="1081"/>
              <a:ext cx="366"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8" name="Line 14"/>
            <p:cNvSpPr>
              <a:spLocks noChangeShapeType="1"/>
            </p:cNvSpPr>
            <p:nvPr/>
          </p:nvSpPr>
          <p:spPr bwMode="auto">
            <a:xfrm flipV="1">
              <a:off x="2428" y="1432"/>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9" name="Line 15"/>
            <p:cNvSpPr>
              <a:spLocks noChangeShapeType="1"/>
            </p:cNvSpPr>
            <p:nvPr/>
          </p:nvSpPr>
          <p:spPr bwMode="auto">
            <a:xfrm flipH="1" flipV="1">
              <a:off x="2782" y="727"/>
              <a:ext cx="635" cy="36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30" name="Line 16"/>
            <p:cNvSpPr>
              <a:spLocks noChangeShapeType="1"/>
            </p:cNvSpPr>
            <p:nvPr/>
          </p:nvSpPr>
          <p:spPr bwMode="auto">
            <a:xfrm flipV="1">
              <a:off x="2169" y="728"/>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31" name="Line 17"/>
            <p:cNvSpPr>
              <a:spLocks noChangeShapeType="1"/>
            </p:cNvSpPr>
            <p:nvPr/>
          </p:nvSpPr>
          <p:spPr bwMode="auto">
            <a:xfrm flipV="1">
              <a:off x="2790" y="1084"/>
              <a:ext cx="613"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18"/>
          <p:cNvGrpSpPr>
            <a:grpSpLocks/>
          </p:cNvGrpSpPr>
          <p:nvPr/>
        </p:nvGrpSpPr>
        <p:grpSpPr bwMode="auto">
          <a:xfrm>
            <a:off x="4444604" y="1276350"/>
            <a:ext cx="1187053" cy="2034779"/>
            <a:chOff x="2773" y="1072"/>
            <a:chExt cx="997" cy="1709"/>
          </a:xfrm>
        </p:grpSpPr>
        <p:sp>
          <p:nvSpPr>
            <p:cNvPr id="29720" name="Line 19"/>
            <p:cNvSpPr>
              <a:spLocks noChangeShapeType="1"/>
            </p:cNvSpPr>
            <p:nvPr/>
          </p:nvSpPr>
          <p:spPr bwMode="auto">
            <a:xfrm flipV="1">
              <a:off x="2773" y="1074"/>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1" name="Line 20"/>
            <p:cNvSpPr>
              <a:spLocks noChangeShapeType="1"/>
            </p:cNvSpPr>
            <p:nvPr/>
          </p:nvSpPr>
          <p:spPr bwMode="auto">
            <a:xfrm>
              <a:off x="3405" y="1072"/>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2" name="Line 21"/>
            <p:cNvSpPr>
              <a:spLocks noChangeShapeType="1"/>
            </p:cNvSpPr>
            <p:nvPr/>
          </p:nvSpPr>
          <p:spPr bwMode="auto">
            <a:xfrm>
              <a:off x="2789" y="1440"/>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3" name="Line 22"/>
            <p:cNvSpPr>
              <a:spLocks noChangeShapeType="1"/>
            </p:cNvSpPr>
            <p:nvPr/>
          </p:nvSpPr>
          <p:spPr bwMode="auto">
            <a:xfrm flipV="1">
              <a:off x="3136" y="2415"/>
              <a:ext cx="634" cy="36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4" name="Line 23"/>
            <p:cNvSpPr>
              <a:spLocks noChangeShapeType="1"/>
            </p:cNvSpPr>
            <p:nvPr/>
          </p:nvSpPr>
          <p:spPr bwMode="auto">
            <a:xfrm>
              <a:off x="3771" y="170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25" name="Line 24"/>
            <p:cNvSpPr>
              <a:spLocks noChangeShapeType="1"/>
            </p:cNvSpPr>
            <p:nvPr/>
          </p:nvSpPr>
          <p:spPr bwMode="auto">
            <a:xfrm>
              <a:off x="3152" y="2067"/>
              <a:ext cx="0" cy="70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 name="Group 25"/>
          <p:cNvGrpSpPr>
            <a:grpSpLocks/>
          </p:cNvGrpSpPr>
          <p:nvPr/>
        </p:nvGrpSpPr>
        <p:grpSpPr bwMode="auto">
          <a:xfrm>
            <a:off x="3293269" y="2021681"/>
            <a:ext cx="1604963" cy="1295400"/>
            <a:chOff x="1806" y="1698"/>
            <a:chExt cx="1348" cy="1088"/>
          </a:xfrm>
        </p:grpSpPr>
        <p:sp>
          <p:nvSpPr>
            <p:cNvPr id="29714" name="Line 26"/>
            <p:cNvSpPr>
              <a:spLocks noChangeShapeType="1"/>
            </p:cNvSpPr>
            <p:nvPr/>
          </p:nvSpPr>
          <p:spPr bwMode="auto">
            <a:xfrm>
              <a:off x="3151" y="2054"/>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15" name="Line 27"/>
            <p:cNvSpPr>
              <a:spLocks noChangeShapeType="1"/>
            </p:cNvSpPr>
            <p:nvPr/>
          </p:nvSpPr>
          <p:spPr bwMode="auto">
            <a:xfrm flipH="1" flipV="1">
              <a:off x="2421" y="2783"/>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16" name="Line 28"/>
            <p:cNvSpPr>
              <a:spLocks noChangeShapeType="1"/>
            </p:cNvSpPr>
            <p:nvPr/>
          </p:nvSpPr>
          <p:spPr bwMode="auto">
            <a:xfrm flipH="1" flipV="1">
              <a:off x="2410" y="206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17" name="Line 29"/>
            <p:cNvSpPr>
              <a:spLocks noChangeShapeType="1"/>
            </p:cNvSpPr>
            <p:nvPr/>
          </p:nvSpPr>
          <p:spPr bwMode="auto">
            <a:xfrm>
              <a:off x="1808" y="1698"/>
              <a:ext cx="0" cy="73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18" name="Line 30"/>
            <p:cNvSpPr>
              <a:spLocks noChangeShapeType="1"/>
            </p:cNvSpPr>
            <p:nvPr/>
          </p:nvSpPr>
          <p:spPr bwMode="auto">
            <a:xfrm flipH="1" flipV="1">
              <a:off x="1807" y="2430"/>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29719" name="Line 31"/>
            <p:cNvSpPr>
              <a:spLocks noChangeShapeType="1"/>
            </p:cNvSpPr>
            <p:nvPr/>
          </p:nvSpPr>
          <p:spPr bwMode="auto">
            <a:xfrm flipH="1" flipV="1">
              <a:off x="1805" y="1714"/>
              <a:ext cx="615" cy="35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
        <p:nvSpPr>
          <p:cNvPr id="16416" name="Text Box 32"/>
          <p:cNvSpPr txBox="1">
            <a:spLocks noChangeArrowheads="1"/>
          </p:cNvSpPr>
          <p:nvPr/>
        </p:nvSpPr>
        <p:spPr bwMode="auto">
          <a:xfrm>
            <a:off x="5868591" y="2146698"/>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3</a:t>
            </a:r>
          </a:p>
        </p:txBody>
      </p:sp>
      <p:sp>
        <p:nvSpPr>
          <p:cNvPr id="16417" name="Text Box 33"/>
          <p:cNvSpPr txBox="1">
            <a:spLocks noChangeArrowheads="1"/>
          </p:cNvSpPr>
          <p:nvPr/>
        </p:nvSpPr>
        <p:spPr bwMode="auto">
          <a:xfrm>
            <a:off x="3274219" y="3173017"/>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6</a:t>
            </a:r>
          </a:p>
        </p:txBody>
      </p:sp>
      <p:sp>
        <p:nvSpPr>
          <p:cNvPr id="16418" name="Text Box 34"/>
          <p:cNvSpPr txBox="1">
            <a:spLocks noChangeArrowheads="1"/>
          </p:cNvSpPr>
          <p:nvPr/>
        </p:nvSpPr>
        <p:spPr bwMode="auto">
          <a:xfrm>
            <a:off x="3707606" y="355998"/>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9</a:t>
            </a:r>
          </a:p>
        </p:txBody>
      </p:sp>
    </p:spTree>
    <p:extLst>
      <p:ext uri="{BB962C8B-B14F-4D97-AF65-F5344CB8AC3E}">
        <p14:creationId xmlns:p14="http://schemas.microsoft.com/office/powerpoint/2010/main" val="1651316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fill="hold" nodeType="afterEffect">
                                  <p:stCondLst>
                                    <p:cond delay="0"/>
                                  </p:stCondLst>
                                  <p:childTnLst>
                                    <p:animEffect transition="out" filter="fade">
                                      <p:cBhvr additive="repl">
                                        <p:cTn id="6" dur="500"/>
                                        <p:tgtEl>
                                          <p:spTgt spid="2"/>
                                        </p:tgtEl>
                                      </p:cBhvr>
                                    </p:animEffect>
                                    <p:set>
                                      <p:cBhvr additive="repl">
                                        <p:cTn id="7" dur="1" fill="hold">
                                          <p:stCondLst>
                                            <p:cond delay="0"/>
                                          </p:stCondLst>
                                        </p:cTn>
                                        <p:tgtEl>
                                          <p:spTgt spid="2"/>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500"/>
                                        <p:tgtEl>
                                          <p:spTgt spid="3"/>
                                        </p:tgtEl>
                                      </p:cBhvr>
                                    </p:animEffect>
                                    <p:set>
                                      <p:cBhvr additive="repl">
                                        <p:cTn id="10" dur="1" fill="hold">
                                          <p:stCondLst>
                                            <p:cond delay="0"/>
                                          </p:stCondLst>
                                        </p:cTn>
                                        <p:tgtEl>
                                          <p:spTgt spid="3"/>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500"/>
                                        <p:tgtEl>
                                          <p:spTgt spid="4"/>
                                        </p:tgtEl>
                                      </p:cBhvr>
                                    </p:animEffect>
                                    <p:set>
                                      <p:cBhvr additive="repl">
                                        <p:cTn id="13" dur="1" fill="hold">
                                          <p:stCondLst>
                                            <p:cond delay="0"/>
                                          </p:stCondLst>
                                        </p:cTn>
                                        <p:tgtEl>
                                          <p:spTgt spid="4"/>
                                        </p:tgtEl>
                                        <p:attrNameLst>
                                          <p:attrName>style.visibility</p:attrName>
                                        </p:attrNameLst>
                                      </p:cBhvr>
                                      <p:to>
                                        <p:strVal val="hidden"/>
                                      </p:to>
                                    </p:set>
                                  </p:childTnLst>
                                </p:cTn>
                              </p:par>
                              <p:par>
                                <p:cTn id="14" presetID="10" presetClass="exit" fill="hold" nodeType="withEffect">
                                  <p:stCondLst>
                                    <p:cond delay="0"/>
                                  </p:stCondLst>
                                  <p:childTnLst>
                                    <p:animEffect transition="out" filter="fade">
                                      <p:cBhvr additive="repl">
                                        <p:cTn id="15" dur="500"/>
                                        <p:tgtEl>
                                          <p:spTgt spid="16416"/>
                                        </p:tgtEl>
                                      </p:cBhvr>
                                    </p:animEffect>
                                    <p:set>
                                      <p:cBhvr additive="repl">
                                        <p:cTn id="16" dur="1" fill="hold">
                                          <p:stCondLst>
                                            <p:cond delay="0"/>
                                          </p:stCondLst>
                                        </p:cTn>
                                        <p:tgtEl>
                                          <p:spTgt spid="16416"/>
                                        </p:tgtEl>
                                        <p:attrNameLst>
                                          <p:attrName>style.visibility</p:attrName>
                                        </p:attrNameLst>
                                      </p:cBhvr>
                                      <p:to>
                                        <p:strVal val="hidden"/>
                                      </p:to>
                                    </p:set>
                                  </p:childTnLst>
                                </p:cTn>
                              </p:par>
                              <p:par>
                                <p:cTn id="17" presetID="10" presetClass="exit" fill="hold" nodeType="withEffect">
                                  <p:stCondLst>
                                    <p:cond delay="0"/>
                                  </p:stCondLst>
                                  <p:childTnLst>
                                    <p:animEffect transition="out" filter="fade">
                                      <p:cBhvr additive="repl">
                                        <p:cTn id="18" dur="500"/>
                                        <p:tgtEl>
                                          <p:spTgt spid="16417"/>
                                        </p:tgtEl>
                                      </p:cBhvr>
                                    </p:animEffect>
                                    <p:set>
                                      <p:cBhvr additive="repl">
                                        <p:cTn id="19" dur="1" fill="hold">
                                          <p:stCondLst>
                                            <p:cond delay="0"/>
                                          </p:stCondLst>
                                        </p:cTn>
                                        <p:tgtEl>
                                          <p:spTgt spid="16417"/>
                                        </p:tgtEl>
                                        <p:attrNameLst>
                                          <p:attrName>style.visibility</p:attrName>
                                        </p:attrNameLst>
                                      </p:cBhvr>
                                      <p:to>
                                        <p:strVal val="hidden"/>
                                      </p:to>
                                    </p:set>
                                  </p:childTnLst>
                                </p:cTn>
                              </p:par>
                              <p:par>
                                <p:cTn id="20" presetID="10" presetClass="exit" fill="hold" nodeType="withEffect">
                                  <p:stCondLst>
                                    <p:cond delay="0"/>
                                  </p:stCondLst>
                                  <p:childTnLst>
                                    <p:animEffect transition="out" filter="fade">
                                      <p:cBhvr additive="repl">
                                        <p:cTn id="21" dur="500"/>
                                        <p:tgtEl>
                                          <p:spTgt spid="16418"/>
                                        </p:tgtEl>
                                      </p:cBhvr>
                                    </p:animEffect>
                                    <p:set>
                                      <p:cBhvr additive="repl">
                                        <p:cTn id="22" dur="1" fill="hold">
                                          <p:stCondLst>
                                            <p:cond delay="0"/>
                                          </p:stCondLst>
                                        </p:cTn>
                                        <p:tgtEl>
                                          <p:spTgt spid="16418"/>
                                        </p:tgtEl>
                                        <p:attrNameLst>
                                          <p:attrName>style.visibility</p:attrName>
                                        </p:attrNameLst>
                                      </p:cBhvr>
                                      <p:to>
                                        <p:strVal val="hidden"/>
                                      </p:to>
                                    </p:set>
                                  </p:childTnLst>
                                </p:cTn>
                              </p:par>
                              <p:par>
                                <p:cTn id="23" presetID="1" presetClass="emph" presetSubtype="2" fill="hold" nodeType="withEffect">
                                  <p:stCondLst>
                                    <p:cond delay="0"/>
                                  </p:stCondLst>
                                  <p:childTnLst>
                                    <p:animClr clrSpc="rgb" dir="cw">
                                      <p:cBhvr additive="repl">
                                        <p:cTn id="24" dur="1000" fill="hold" masterRel="sameClick"/>
                                        <p:tgtEl>
                                          <p:spTgt spid="16392"/>
                                        </p:tgtEl>
                                        <p:attrNameLst>
                                          <p:attrName>fillColor</p:attrName>
                                        </p:attrNameLst>
                                      </p:cBhvr>
                                      <p:to>
                                        <a:schemeClr val="bg1"/>
                                      </p:to>
                                    </p:animClr>
                                    <p:set>
                                      <p:cBhvr additive="repl">
                                        <p:cTn id="25" dur="1000" fill="hold"/>
                                        <p:tgtEl>
                                          <p:spTgt spid="16392"/>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1000" fill="hold" masterRel="sameClick"/>
                                        <p:tgtEl>
                                          <p:spTgt spid="16386"/>
                                        </p:tgtEl>
                                        <p:attrNameLst>
                                          <p:attrName>fillColor</p:attrName>
                                        </p:attrNameLst>
                                      </p:cBhvr>
                                      <p:to>
                                        <a:schemeClr val="bg1"/>
                                      </p:to>
                                    </p:animClr>
                                    <p:set>
                                      <p:cBhvr additive="repl">
                                        <p:cTn id="28" dur="1000" fill="hold"/>
                                        <p:tgtEl>
                                          <p:spTgt spid="16386"/>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1000" fill="hold" masterRel="sameClick"/>
                                        <p:tgtEl>
                                          <p:spTgt spid="16393"/>
                                        </p:tgtEl>
                                        <p:attrNameLst>
                                          <p:attrName>fillColor</p:attrName>
                                        </p:attrNameLst>
                                      </p:cBhvr>
                                      <p:to>
                                        <a:schemeClr val="bg1"/>
                                      </p:to>
                                    </p:animClr>
                                    <p:set>
                                      <p:cBhvr additive="repl">
                                        <p:cTn id="31" dur="1000" fill="hold"/>
                                        <p:tgtEl>
                                          <p:spTgt spid="16393"/>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additive="repl">
                                        <p:cTn id="33" dur="1000" fill="hold" masterRel="sameClick"/>
                                        <p:tgtEl>
                                          <p:spTgt spid="16394"/>
                                        </p:tgtEl>
                                        <p:attrNameLst>
                                          <p:attrName>fillColor</p:attrName>
                                        </p:attrNameLst>
                                      </p:cBhvr>
                                      <p:to>
                                        <a:schemeClr val="bg1"/>
                                      </p:to>
                                    </p:animClr>
                                    <p:set>
                                      <p:cBhvr additive="repl">
                                        <p:cTn id="34" dur="1000" fill="hold"/>
                                        <p:tgtEl>
                                          <p:spTgt spid="16394"/>
                                        </p:tgtEl>
                                        <p:attrNameLst>
                                          <p:attrName>fill.type</p:attrName>
                                        </p:attrNameLst>
                                      </p:cBhvr>
                                      <p:to>
                                        <p:strVal val="solid"/>
                                      </p:to>
                                    </p:set>
                                  </p:childTnLst>
                                </p:cTn>
                              </p:par>
                              <p:par>
                                <p:cTn id="35" presetID="1" presetClass="emph" presetSubtype="2" fill="hold" nodeType="withEffect">
                                  <p:stCondLst>
                                    <p:cond delay="0"/>
                                  </p:stCondLst>
                                  <p:childTnLst>
                                    <p:animClr clrSpc="rgb" dir="cw">
                                      <p:cBhvr additive="repl">
                                        <p:cTn id="36" dur="1000" fill="hold" masterRel="sameClick"/>
                                        <p:tgtEl>
                                          <p:spTgt spid="16387"/>
                                        </p:tgtEl>
                                        <p:attrNameLst>
                                          <p:attrName>fillColor</p:attrName>
                                        </p:attrNameLst>
                                      </p:cBhvr>
                                      <p:to>
                                        <a:schemeClr val="bg1"/>
                                      </p:to>
                                    </p:animClr>
                                    <p:set>
                                      <p:cBhvr additive="repl">
                                        <p:cTn id="37" dur="1000" fill="hold"/>
                                        <p:tgtEl>
                                          <p:spTgt spid="16387"/>
                                        </p:tgtEl>
                                        <p:attrNameLst>
                                          <p:attrName>fill.type</p:attrName>
                                        </p:attrNameLst>
                                      </p:cBhvr>
                                      <p:to>
                                        <p:strVal val="solid"/>
                                      </p:to>
                                    </p:set>
                                  </p:childTnLst>
                                </p:cTn>
                              </p:par>
                              <p:par>
                                <p:cTn id="38" presetID="1" presetClass="emph" presetSubtype="2" fill="hold" nodeType="withEffect">
                                  <p:stCondLst>
                                    <p:cond delay="0"/>
                                  </p:stCondLst>
                                  <p:childTnLst>
                                    <p:animClr clrSpc="rgb" dir="cw">
                                      <p:cBhvr additive="repl">
                                        <p:cTn id="39" dur="1000" fill="hold" masterRel="sameClick"/>
                                        <p:tgtEl>
                                          <p:spTgt spid="16390"/>
                                        </p:tgtEl>
                                        <p:attrNameLst>
                                          <p:attrName>fillColor</p:attrName>
                                        </p:attrNameLst>
                                      </p:cBhvr>
                                      <p:to>
                                        <a:schemeClr val="bg1"/>
                                      </p:to>
                                    </p:animClr>
                                    <p:set>
                                      <p:cBhvr additive="repl">
                                        <p:cTn id="40" dur="1000" fill="hold"/>
                                        <p:tgtEl>
                                          <p:spTgt spid="16390"/>
                                        </p:tgtEl>
                                        <p:attrNameLst>
                                          <p:attrName>fill.type</p:attrName>
                                        </p:attrNameLst>
                                      </p:cBhvr>
                                      <p:to>
                                        <p:strVal val="solid"/>
                                      </p:to>
                                    </p:set>
                                  </p:childTnLst>
                                </p:cTn>
                              </p:par>
                              <p:par>
                                <p:cTn id="41" presetID="1" presetClass="emph" presetSubtype="2" fill="hold" nodeType="withEffect">
                                  <p:stCondLst>
                                    <p:cond delay="0"/>
                                  </p:stCondLst>
                                  <p:childTnLst>
                                    <p:animClr clrSpc="rgb" dir="cw">
                                      <p:cBhvr additive="repl">
                                        <p:cTn id="42" dur="1000" fill="hold" masterRel="sameClick"/>
                                        <p:tgtEl>
                                          <p:spTgt spid="16389"/>
                                        </p:tgtEl>
                                        <p:attrNameLst>
                                          <p:attrName>fillColor</p:attrName>
                                        </p:attrNameLst>
                                      </p:cBhvr>
                                      <p:to>
                                        <a:schemeClr val="bg1"/>
                                      </p:to>
                                    </p:animClr>
                                    <p:set>
                                      <p:cBhvr additive="repl">
                                        <p:cTn id="43" dur="1000" fill="hold"/>
                                        <p:tgtEl>
                                          <p:spTgt spid="16389"/>
                                        </p:tgtEl>
                                        <p:attrNameLst>
                                          <p:attrName>fill.type</p:attrName>
                                        </p:attrNameLst>
                                      </p:cBhvr>
                                      <p:to>
                                        <p:strVal val="solid"/>
                                      </p:to>
                                    </p:set>
                                  </p:childTnLst>
                                </p:cTn>
                              </p:par>
                              <p:par>
                                <p:cTn id="44" presetID="1" presetClass="emph" presetSubtype="2" fill="hold" nodeType="withEffect">
                                  <p:stCondLst>
                                    <p:cond delay="0"/>
                                  </p:stCondLst>
                                  <p:childTnLst>
                                    <p:animClr clrSpc="rgb" dir="cw">
                                      <p:cBhvr additive="repl">
                                        <p:cTn id="45" dur="1000" fill="hold" masterRel="sameClick"/>
                                        <p:tgtEl>
                                          <p:spTgt spid="16388"/>
                                        </p:tgtEl>
                                        <p:attrNameLst>
                                          <p:attrName>fillColor</p:attrName>
                                        </p:attrNameLst>
                                      </p:cBhvr>
                                      <p:to>
                                        <a:schemeClr val="bg1"/>
                                      </p:to>
                                    </p:animClr>
                                    <p:set>
                                      <p:cBhvr additive="repl">
                                        <p:cTn id="46" dur="1000" fill="hold"/>
                                        <p:tgtEl>
                                          <p:spTgt spid="16388"/>
                                        </p:tgtEl>
                                        <p:attrNameLst>
                                          <p:attrName>fill.type</p:attrName>
                                        </p:attrNameLst>
                                      </p:cBhvr>
                                      <p:to>
                                        <p:strVal val="solid"/>
                                      </p:to>
                                    </p:set>
                                  </p:childTnLst>
                                </p:cTn>
                              </p:par>
                              <p:par>
                                <p:cTn id="47" presetID="1" presetClass="emph" presetSubtype="2" fill="hold" nodeType="withEffect">
                                  <p:stCondLst>
                                    <p:cond delay="0"/>
                                  </p:stCondLst>
                                  <p:childTnLst>
                                    <p:animClr clrSpc="rgb" dir="cw">
                                      <p:cBhvr additive="repl">
                                        <p:cTn id="48" dur="1000" fill="hold" masterRel="sameClick"/>
                                        <p:tgtEl>
                                          <p:spTgt spid="16391"/>
                                        </p:tgtEl>
                                        <p:attrNameLst>
                                          <p:attrName>fillColor</p:attrName>
                                        </p:attrNameLst>
                                      </p:cBhvr>
                                      <p:to>
                                        <a:schemeClr val="bg1"/>
                                      </p:to>
                                    </p:animClr>
                                    <p:set>
                                      <p:cBhvr additive="repl">
                                        <p:cTn id="49" dur="1000" fill="hold"/>
                                        <p:tgtEl>
                                          <p:spTgt spid="163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Put squares on the sides of the triangles.</a:t>
            </a:r>
          </a:p>
        </p:txBody>
      </p:sp>
      <p:sp>
        <p:nvSpPr>
          <p:cNvPr id="17410" name="Rectangle 2"/>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1" name="Rectangle 3"/>
          <p:cNvSpPr>
            <a:spLocks noChangeArrowheads="1"/>
          </p:cNvSpPr>
          <p:nvPr/>
        </p:nvSpPr>
        <p:spPr bwMode="auto">
          <a:xfrm rot="1800000">
            <a:off x="3006329" y="30456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2" name="Rectangle 4"/>
          <p:cNvSpPr>
            <a:spLocks noChangeArrowheads="1"/>
          </p:cNvSpPr>
          <p:nvPr/>
        </p:nvSpPr>
        <p:spPr bwMode="auto">
          <a:xfrm>
            <a:off x="2420541" y="2030016"/>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3" name="Rectangle 5"/>
          <p:cNvSpPr>
            <a:spLocks noChangeArrowheads="1"/>
          </p:cNvSpPr>
          <p:nvPr/>
        </p:nvSpPr>
        <p:spPr bwMode="auto">
          <a:xfrm>
            <a:off x="5651898" y="203120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4" name="Rectangle 6"/>
          <p:cNvSpPr>
            <a:spLocks noChangeArrowheads="1"/>
          </p:cNvSpPr>
          <p:nvPr/>
        </p:nvSpPr>
        <p:spPr bwMode="auto">
          <a:xfrm rot="19800000">
            <a:off x="3439716" y="2678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7415" name="Rectangle 7"/>
          <p:cNvSpPr>
            <a:spLocks noChangeArrowheads="1"/>
          </p:cNvSpPr>
          <p:nvPr/>
        </p:nvSpPr>
        <p:spPr bwMode="auto">
          <a:xfrm rot="1800000">
            <a:off x="4616054" y="26670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53" name="Rectangle 8"/>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54" name="Rectangle 9"/>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55" name="Rectangle 10"/>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56" name="AutoShape 11"/>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57" name="AutoShape 12"/>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58" name="AutoShape 13"/>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59" name="AutoShape 14"/>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60" name="AutoShape 15"/>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1761" name="AutoShape 16"/>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6578213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additive="repl">
                                        <p:cTn id="6" dur="1" fill="hold">
                                          <p:stCondLst>
                                            <p:cond delay="0"/>
                                          </p:stCondLst>
                                        </p:cTn>
                                        <p:tgtEl>
                                          <p:spTgt spid="17413"/>
                                        </p:tgtEl>
                                        <p:attrNameLst>
                                          <p:attrName>style.visibility</p:attrName>
                                        </p:attrNameLst>
                                      </p:cBhvr>
                                      <p:to>
                                        <p:strVal val="visible"/>
                                      </p:to>
                                    </p:set>
                                    <p:animEffect transition="in" filter="fade">
                                      <p:cBhvr additive="repl">
                                        <p:cTn id="7" dur="500"/>
                                        <p:tgtEl>
                                          <p:spTgt spid="17413"/>
                                        </p:tgtEl>
                                      </p:cBhvr>
                                    </p:animEffect>
                                  </p:childTnLst>
                                </p:cTn>
                              </p:par>
                            </p:childTnLst>
                          </p:cTn>
                        </p:par>
                        <p:par>
                          <p:cTn id="8" fill="hold" nodeType="afterGroup">
                            <p:stCondLst>
                              <p:cond delay="500"/>
                            </p:stCondLst>
                            <p:childTnLst>
                              <p:par>
                                <p:cTn id="9" presetID="10" presetClass="entr" fill="hold" grpId="0" nodeType="afterEffect">
                                  <p:stCondLst>
                                    <p:cond delay="0"/>
                                  </p:stCondLst>
                                  <p:childTnLst>
                                    <p:set>
                                      <p:cBhvr additive="repl">
                                        <p:cTn id="10" dur="1" fill="hold">
                                          <p:stCondLst>
                                            <p:cond delay="0"/>
                                          </p:stCondLst>
                                        </p:cTn>
                                        <p:tgtEl>
                                          <p:spTgt spid="17410"/>
                                        </p:tgtEl>
                                        <p:attrNameLst>
                                          <p:attrName>style.visibility</p:attrName>
                                        </p:attrNameLst>
                                      </p:cBhvr>
                                      <p:to>
                                        <p:strVal val="visible"/>
                                      </p:to>
                                    </p:set>
                                    <p:animEffect transition="in" filter="fade">
                                      <p:cBhvr additive="repl">
                                        <p:cTn id="11" dur="500"/>
                                        <p:tgtEl>
                                          <p:spTgt spid="17410"/>
                                        </p:tgtEl>
                                      </p:cBhvr>
                                    </p:animEffect>
                                  </p:childTnLst>
                                </p:cTn>
                              </p:par>
                            </p:childTnLst>
                          </p:cTn>
                        </p:par>
                        <p:par>
                          <p:cTn id="12" fill="hold" nodeType="afterGroup">
                            <p:stCondLst>
                              <p:cond delay="1000"/>
                            </p:stCondLst>
                            <p:childTnLst>
                              <p:par>
                                <p:cTn id="13" presetID="10" presetClass="entr" fill="hold" grpId="0" nodeType="afterEffect">
                                  <p:stCondLst>
                                    <p:cond delay="0"/>
                                  </p:stCondLst>
                                  <p:childTnLst>
                                    <p:set>
                                      <p:cBhvr additive="repl">
                                        <p:cTn id="14" dur="1" fill="hold">
                                          <p:stCondLst>
                                            <p:cond delay="0"/>
                                          </p:stCondLst>
                                        </p:cTn>
                                        <p:tgtEl>
                                          <p:spTgt spid="17411"/>
                                        </p:tgtEl>
                                        <p:attrNameLst>
                                          <p:attrName>style.visibility</p:attrName>
                                        </p:attrNameLst>
                                      </p:cBhvr>
                                      <p:to>
                                        <p:strVal val="visible"/>
                                      </p:to>
                                    </p:set>
                                    <p:animEffect transition="in" filter="fade">
                                      <p:cBhvr additive="repl">
                                        <p:cTn id="15" dur="500"/>
                                        <p:tgtEl>
                                          <p:spTgt spid="17411"/>
                                        </p:tgtEl>
                                      </p:cBhvr>
                                    </p:animEffect>
                                  </p:childTnLst>
                                </p:cTn>
                              </p:par>
                            </p:childTnLst>
                          </p:cTn>
                        </p:par>
                        <p:par>
                          <p:cTn id="16" fill="hold" nodeType="afterGroup">
                            <p:stCondLst>
                              <p:cond delay="1500"/>
                            </p:stCondLst>
                            <p:childTnLst>
                              <p:par>
                                <p:cTn id="17" presetID="10" presetClass="entr" fill="hold" grpId="0" nodeType="afterEffect">
                                  <p:stCondLst>
                                    <p:cond delay="0"/>
                                  </p:stCondLst>
                                  <p:childTnLst>
                                    <p:set>
                                      <p:cBhvr additive="repl">
                                        <p:cTn id="18" dur="1" fill="hold">
                                          <p:stCondLst>
                                            <p:cond delay="0"/>
                                          </p:stCondLst>
                                        </p:cTn>
                                        <p:tgtEl>
                                          <p:spTgt spid="17412"/>
                                        </p:tgtEl>
                                        <p:attrNameLst>
                                          <p:attrName>style.visibility</p:attrName>
                                        </p:attrNameLst>
                                      </p:cBhvr>
                                      <p:to>
                                        <p:strVal val="visible"/>
                                      </p:to>
                                    </p:set>
                                    <p:animEffect transition="in" filter="fade">
                                      <p:cBhvr additive="repl">
                                        <p:cTn id="19" dur="500"/>
                                        <p:tgtEl>
                                          <p:spTgt spid="17412"/>
                                        </p:tgtEl>
                                      </p:cBhvr>
                                    </p:animEffect>
                                  </p:childTnLst>
                                </p:cTn>
                              </p:par>
                            </p:childTnLst>
                          </p:cTn>
                        </p:par>
                        <p:par>
                          <p:cTn id="20" fill="hold" nodeType="afterGroup">
                            <p:stCondLst>
                              <p:cond delay="2000"/>
                            </p:stCondLst>
                            <p:childTnLst>
                              <p:par>
                                <p:cTn id="21" presetID="10" presetClass="entr" fill="hold" grpId="0" nodeType="afterEffect">
                                  <p:stCondLst>
                                    <p:cond delay="0"/>
                                  </p:stCondLst>
                                  <p:childTnLst>
                                    <p:set>
                                      <p:cBhvr additive="repl">
                                        <p:cTn id="22" dur="1" fill="hold">
                                          <p:stCondLst>
                                            <p:cond delay="0"/>
                                          </p:stCondLst>
                                        </p:cTn>
                                        <p:tgtEl>
                                          <p:spTgt spid="17414"/>
                                        </p:tgtEl>
                                        <p:attrNameLst>
                                          <p:attrName>style.visibility</p:attrName>
                                        </p:attrNameLst>
                                      </p:cBhvr>
                                      <p:to>
                                        <p:strVal val="visible"/>
                                      </p:to>
                                    </p:set>
                                    <p:animEffect transition="in" filter="fade">
                                      <p:cBhvr additive="repl">
                                        <p:cTn id="23" dur="500"/>
                                        <p:tgtEl>
                                          <p:spTgt spid="17414"/>
                                        </p:tgtEl>
                                      </p:cBhvr>
                                    </p:animEffect>
                                  </p:childTnLst>
                                </p:cTn>
                              </p:par>
                            </p:childTnLst>
                          </p:cTn>
                        </p:par>
                        <p:par>
                          <p:cTn id="24" fill="hold" nodeType="afterGroup">
                            <p:stCondLst>
                              <p:cond delay="2500"/>
                            </p:stCondLst>
                            <p:childTnLst>
                              <p:par>
                                <p:cTn id="25" presetID="10" presetClass="entr" fill="hold" grpId="0" nodeType="afterEffect">
                                  <p:stCondLst>
                                    <p:cond delay="0"/>
                                  </p:stCondLst>
                                  <p:childTnLst>
                                    <p:set>
                                      <p:cBhvr additive="repl">
                                        <p:cTn id="26" dur="1" fill="hold">
                                          <p:stCondLst>
                                            <p:cond delay="0"/>
                                          </p:stCondLst>
                                        </p:cTn>
                                        <p:tgtEl>
                                          <p:spTgt spid="17415"/>
                                        </p:tgtEl>
                                        <p:attrNameLst>
                                          <p:attrName>style.visibility</p:attrName>
                                        </p:attrNameLst>
                                      </p:cBhvr>
                                      <p:to>
                                        <p:strVal val="visible"/>
                                      </p:to>
                                    </p:set>
                                    <p:animEffect transition="in" filter="fade">
                                      <p:cBhvr additive="repl">
                                        <p:cTn id="2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animBg="1"/>
      <p:bldP spid="17413" grpId="0" animBg="1"/>
      <p:bldP spid="17414" grpId="0" animBg="1"/>
      <p:bldP spid="174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Then put triangles on the squares.</a:t>
            </a:r>
          </a:p>
        </p:txBody>
      </p:sp>
      <p:sp>
        <p:nvSpPr>
          <p:cNvPr id="18434" name="AutoShape 2"/>
          <p:cNvSpPr>
            <a:spLocks noChangeArrowheads="1"/>
          </p:cNvSpPr>
          <p:nvPr/>
        </p:nvSpPr>
        <p:spPr bwMode="auto">
          <a:xfrm rot="18000000">
            <a:off x="5106591" y="109061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8435" name="AutoShape 3"/>
          <p:cNvSpPr>
            <a:spLocks noChangeArrowheads="1"/>
          </p:cNvSpPr>
          <p:nvPr/>
        </p:nvSpPr>
        <p:spPr bwMode="auto">
          <a:xfrm rot="3600000">
            <a:off x="2959894" y="109775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8436" name="AutoShape 4"/>
          <p:cNvSpPr>
            <a:spLocks noChangeArrowheads="1"/>
          </p:cNvSpPr>
          <p:nvPr/>
        </p:nvSpPr>
        <p:spPr bwMode="auto">
          <a:xfrm rot="18000000">
            <a:off x="3929063" y="313491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798" name="Rectangle 5"/>
          <p:cNvSpPr>
            <a:spLocks noChangeArrowheads="1"/>
          </p:cNvSpPr>
          <p:nvPr/>
        </p:nvSpPr>
        <p:spPr bwMode="auto">
          <a:xfrm rot="19800000">
            <a:off x="5047060" y="3055144"/>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799" name="Rectangle 6"/>
          <p:cNvSpPr>
            <a:spLocks noChangeArrowheads="1"/>
          </p:cNvSpPr>
          <p:nvPr/>
        </p:nvSpPr>
        <p:spPr bwMode="auto">
          <a:xfrm rot="1800000">
            <a:off x="3006329" y="30432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0" name="Rectangle 7"/>
          <p:cNvSpPr>
            <a:spLocks noChangeArrowheads="1"/>
          </p:cNvSpPr>
          <p:nvPr/>
        </p:nvSpPr>
        <p:spPr bwMode="auto">
          <a:xfrm>
            <a:off x="2420541" y="202763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1" name="Rectangle 8"/>
          <p:cNvSpPr>
            <a:spLocks noChangeArrowheads="1"/>
          </p:cNvSpPr>
          <p:nvPr/>
        </p:nvSpPr>
        <p:spPr bwMode="auto">
          <a:xfrm>
            <a:off x="5651898" y="20288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2" name="Rectangle 9"/>
          <p:cNvSpPr>
            <a:spLocks noChangeArrowheads="1"/>
          </p:cNvSpPr>
          <p:nvPr/>
        </p:nvSpPr>
        <p:spPr bwMode="auto">
          <a:xfrm rot="19800000">
            <a:off x="3439716" y="26551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3" name="Rectangle 10"/>
          <p:cNvSpPr>
            <a:spLocks noChangeArrowheads="1"/>
          </p:cNvSpPr>
          <p:nvPr/>
        </p:nvSpPr>
        <p:spPr bwMode="auto">
          <a:xfrm rot="1800000">
            <a:off x="4616054" y="2643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4" name="Rectangle 11"/>
          <p:cNvSpPr>
            <a:spLocks noChangeArrowheads="1"/>
          </p:cNvSpPr>
          <p:nvPr/>
        </p:nvSpPr>
        <p:spPr bwMode="auto">
          <a:xfrm rot="19800000">
            <a:off x="4620816" y="1440657"/>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5" name="Rectangle 12"/>
          <p:cNvSpPr>
            <a:spLocks noChangeArrowheads="1"/>
          </p:cNvSpPr>
          <p:nvPr/>
        </p:nvSpPr>
        <p:spPr bwMode="auto">
          <a:xfrm>
            <a:off x="4031457" y="2459832"/>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6" name="Rectangle 13"/>
          <p:cNvSpPr>
            <a:spLocks noChangeArrowheads="1"/>
          </p:cNvSpPr>
          <p:nvPr/>
        </p:nvSpPr>
        <p:spPr bwMode="auto">
          <a:xfrm rot="1800000">
            <a:off x="3440907" y="1439466"/>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7" name="AutoShape 14"/>
          <p:cNvSpPr>
            <a:spLocks noChangeArrowheads="1"/>
          </p:cNvSpPr>
          <p:nvPr/>
        </p:nvSpPr>
        <p:spPr bwMode="auto">
          <a:xfrm rot="1800000">
            <a:off x="3412332" y="24026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8" name="AutoShape 15"/>
          <p:cNvSpPr>
            <a:spLocks noChangeArrowheads="1"/>
          </p:cNvSpPr>
          <p:nvPr/>
        </p:nvSpPr>
        <p:spPr bwMode="auto">
          <a:xfrm rot="12600000">
            <a:off x="3039666" y="219670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09" name="AutoShape 16"/>
          <p:cNvSpPr>
            <a:spLocks noChangeArrowheads="1"/>
          </p:cNvSpPr>
          <p:nvPr/>
        </p:nvSpPr>
        <p:spPr bwMode="auto">
          <a:xfrm rot="1800000">
            <a:off x="3840957" y="80367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10" name="AutoShape 17"/>
          <p:cNvSpPr>
            <a:spLocks noChangeArrowheads="1"/>
          </p:cNvSpPr>
          <p:nvPr/>
        </p:nvSpPr>
        <p:spPr bwMode="auto">
          <a:xfrm rot="19800000">
            <a:off x="4214813"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11" name="AutoShape 18"/>
          <p:cNvSpPr>
            <a:spLocks noChangeArrowheads="1"/>
          </p:cNvSpPr>
          <p:nvPr/>
        </p:nvSpPr>
        <p:spPr bwMode="auto">
          <a:xfrm rot="1800000">
            <a:off x="5028010" y="1981200"/>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3812" name="AutoShape 19"/>
          <p:cNvSpPr>
            <a:spLocks noChangeArrowheads="1"/>
          </p:cNvSpPr>
          <p:nvPr/>
        </p:nvSpPr>
        <p:spPr bwMode="auto">
          <a:xfrm rot="19800000">
            <a:off x="4642248" y="241101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10612685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additive="repl">
                                        <p:cTn id="6" dur="1" fill="hold">
                                          <p:stCondLst>
                                            <p:cond delay="0"/>
                                          </p:stCondLst>
                                        </p:cTn>
                                        <p:tgtEl>
                                          <p:spTgt spid="18434"/>
                                        </p:tgtEl>
                                        <p:attrNameLst>
                                          <p:attrName>style.visibility</p:attrName>
                                        </p:attrNameLst>
                                      </p:cBhvr>
                                      <p:to>
                                        <p:strVal val="visible"/>
                                      </p:to>
                                    </p:set>
                                    <p:animEffect transition="in" filter="fade">
                                      <p:cBhvr additive="repl">
                                        <p:cTn id="7" dur="500"/>
                                        <p:tgtEl>
                                          <p:spTgt spid="18434"/>
                                        </p:tgtEl>
                                      </p:cBhvr>
                                    </p:animEffect>
                                  </p:childTnLst>
                                </p:cTn>
                              </p:par>
                            </p:childTnLst>
                          </p:cTn>
                        </p:par>
                        <p:par>
                          <p:cTn id="8" fill="hold" nodeType="afterGroup">
                            <p:stCondLst>
                              <p:cond delay="500"/>
                            </p:stCondLst>
                            <p:childTnLst>
                              <p:par>
                                <p:cTn id="9" presetID="10" presetClass="entr" fill="hold" grpId="0" nodeType="afterEffect">
                                  <p:stCondLst>
                                    <p:cond delay="0"/>
                                  </p:stCondLst>
                                  <p:childTnLst>
                                    <p:set>
                                      <p:cBhvr additive="repl">
                                        <p:cTn id="10" dur="1" fill="hold">
                                          <p:stCondLst>
                                            <p:cond delay="0"/>
                                          </p:stCondLst>
                                        </p:cTn>
                                        <p:tgtEl>
                                          <p:spTgt spid="18436"/>
                                        </p:tgtEl>
                                        <p:attrNameLst>
                                          <p:attrName>style.visibility</p:attrName>
                                        </p:attrNameLst>
                                      </p:cBhvr>
                                      <p:to>
                                        <p:strVal val="visible"/>
                                      </p:to>
                                    </p:set>
                                    <p:animEffect transition="in" filter="fade">
                                      <p:cBhvr additive="repl">
                                        <p:cTn id="11" dur="500"/>
                                        <p:tgtEl>
                                          <p:spTgt spid="18436"/>
                                        </p:tgtEl>
                                      </p:cBhvr>
                                    </p:animEffect>
                                  </p:childTnLst>
                                </p:cTn>
                              </p:par>
                            </p:childTnLst>
                          </p:cTn>
                        </p:par>
                        <p:par>
                          <p:cTn id="12" fill="hold" nodeType="afterGroup">
                            <p:stCondLst>
                              <p:cond delay="1000"/>
                            </p:stCondLst>
                            <p:childTnLst>
                              <p:par>
                                <p:cTn id="13" presetID="10" presetClass="entr" fill="hold" grpId="0" nodeType="afterEffect">
                                  <p:stCondLst>
                                    <p:cond delay="0"/>
                                  </p:stCondLst>
                                  <p:childTnLst>
                                    <p:set>
                                      <p:cBhvr additive="repl">
                                        <p:cTn id="14" dur="1" fill="hold">
                                          <p:stCondLst>
                                            <p:cond delay="0"/>
                                          </p:stCondLst>
                                        </p:cTn>
                                        <p:tgtEl>
                                          <p:spTgt spid="18435"/>
                                        </p:tgtEl>
                                        <p:attrNameLst>
                                          <p:attrName>style.visibility</p:attrName>
                                        </p:attrNameLst>
                                      </p:cBhvr>
                                      <p:to>
                                        <p:strVal val="visible"/>
                                      </p:to>
                                    </p:set>
                                    <p:animEffect transition="in" filter="fade">
                                      <p:cBhvr additive="repl">
                                        <p:cTn id="15"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Now fill in the gaps with triangles.</a:t>
            </a:r>
          </a:p>
        </p:txBody>
      </p:sp>
      <p:sp>
        <p:nvSpPr>
          <p:cNvPr id="19458" name="AutoShape 2"/>
          <p:cNvSpPr>
            <a:spLocks noChangeArrowheads="1"/>
          </p:cNvSpPr>
          <p:nvPr/>
        </p:nvSpPr>
        <p:spPr bwMode="auto">
          <a:xfrm>
            <a:off x="4463654" y="332660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59" name="AutoShape 3"/>
          <p:cNvSpPr>
            <a:spLocks noChangeArrowheads="1"/>
          </p:cNvSpPr>
          <p:nvPr/>
        </p:nvSpPr>
        <p:spPr bwMode="auto">
          <a:xfrm>
            <a:off x="3600450" y="332422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0" name="AutoShape 4"/>
          <p:cNvSpPr>
            <a:spLocks noChangeArrowheads="1"/>
          </p:cNvSpPr>
          <p:nvPr/>
        </p:nvSpPr>
        <p:spPr bwMode="auto">
          <a:xfrm rot="18000000">
            <a:off x="5530453" y="270986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1" name="AutoShape 5"/>
          <p:cNvSpPr>
            <a:spLocks noChangeArrowheads="1"/>
          </p:cNvSpPr>
          <p:nvPr/>
        </p:nvSpPr>
        <p:spPr bwMode="auto">
          <a:xfrm rot="14400000">
            <a:off x="5539978" y="146923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2" name="AutoShape 6"/>
          <p:cNvSpPr>
            <a:spLocks noChangeArrowheads="1"/>
          </p:cNvSpPr>
          <p:nvPr/>
        </p:nvSpPr>
        <p:spPr bwMode="auto">
          <a:xfrm rot="14400000">
            <a:off x="5107782" y="7310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3" name="AutoShape 7"/>
          <p:cNvSpPr>
            <a:spLocks noChangeArrowheads="1"/>
          </p:cNvSpPr>
          <p:nvPr/>
        </p:nvSpPr>
        <p:spPr bwMode="auto">
          <a:xfrm rot="3600000">
            <a:off x="2527697" y="26991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4" name="AutoShape 8"/>
          <p:cNvSpPr>
            <a:spLocks noChangeArrowheads="1"/>
          </p:cNvSpPr>
          <p:nvPr/>
        </p:nvSpPr>
        <p:spPr bwMode="auto">
          <a:xfrm rot="7200000">
            <a:off x="2525316" y="147042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5" name="AutoShape 9"/>
          <p:cNvSpPr>
            <a:spLocks noChangeArrowheads="1"/>
          </p:cNvSpPr>
          <p:nvPr/>
        </p:nvSpPr>
        <p:spPr bwMode="auto">
          <a:xfrm rot="7200000">
            <a:off x="2959894" y="73342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19466" name="AutoShape 10"/>
          <p:cNvSpPr>
            <a:spLocks noChangeArrowheads="1"/>
          </p:cNvSpPr>
          <p:nvPr/>
        </p:nvSpPr>
        <p:spPr bwMode="auto">
          <a:xfrm rot="10800000">
            <a:off x="4021932" y="1083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2" name="AutoShape 11"/>
          <p:cNvSpPr>
            <a:spLocks noChangeArrowheads="1"/>
          </p:cNvSpPr>
          <p:nvPr/>
        </p:nvSpPr>
        <p:spPr bwMode="auto">
          <a:xfrm rot="18000000">
            <a:off x="5106591" y="1092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3" name="AutoShape 12"/>
          <p:cNvSpPr>
            <a:spLocks noChangeArrowheads="1"/>
          </p:cNvSpPr>
          <p:nvPr/>
        </p:nvSpPr>
        <p:spPr bwMode="auto">
          <a:xfrm rot="3600000">
            <a:off x="2959894" y="1100138"/>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4" name="AutoShape 13"/>
          <p:cNvSpPr>
            <a:spLocks noChangeArrowheads="1"/>
          </p:cNvSpPr>
          <p:nvPr/>
        </p:nvSpPr>
        <p:spPr bwMode="auto">
          <a:xfrm rot="18000000">
            <a:off x="3929063" y="31372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5" name="Rectangle 14"/>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6" name="Rectangle 15"/>
          <p:cNvSpPr>
            <a:spLocks noChangeArrowheads="1"/>
          </p:cNvSpPr>
          <p:nvPr/>
        </p:nvSpPr>
        <p:spPr bwMode="auto">
          <a:xfrm rot="1800000">
            <a:off x="3006329" y="30456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7" name="Rectangle 16"/>
          <p:cNvSpPr>
            <a:spLocks noChangeArrowheads="1"/>
          </p:cNvSpPr>
          <p:nvPr/>
        </p:nvSpPr>
        <p:spPr bwMode="auto">
          <a:xfrm>
            <a:off x="2420541" y="2030016"/>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8" name="Rectangle 17"/>
          <p:cNvSpPr>
            <a:spLocks noChangeArrowheads="1"/>
          </p:cNvSpPr>
          <p:nvPr/>
        </p:nvSpPr>
        <p:spPr bwMode="auto">
          <a:xfrm>
            <a:off x="5651898" y="203120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59" name="Rectangle 18"/>
          <p:cNvSpPr>
            <a:spLocks noChangeArrowheads="1"/>
          </p:cNvSpPr>
          <p:nvPr/>
        </p:nvSpPr>
        <p:spPr bwMode="auto">
          <a:xfrm rot="19800000">
            <a:off x="3439716" y="2678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0" name="Rectangle 19"/>
          <p:cNvSpPr>
            <a:spLocks noChangeArrowheads="1"/>
          </p:cNvSpPr>
          <p:nvPr/>
        </p:nvSpPr>
        <p:spPr bwMode="auto">
          <a:xfrm rot="1800000">
            <a:off x="4616054" y="26670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1"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2" name="Rectangle 21"/>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3"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4"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5"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6"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7"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8"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5869" name="AutoShape 28"/>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56016539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additive="repl">
                                        <p:cTn id="6" dur="1" fill="hold">
                                          <p:stCondLst>
                                            <p:cond delay="0"/>
                                          </p:stCondLst>
                                        </p:cTn>
                                        <p:tgtEl>
                                          <p:spTgt spid="19462"/>
                                        </p:tgtEl>
                                        <p:attrNameLst>
                                          <p:attrName>style.visibility</p:attrName>
                                        </p:attrNameLst>
                                      </p:cBhvr>
                                      <p:to>
                                        <p:strVal val="visible"/>
                                      </p:to>
                                    </p:set>
                                    <p:animEffect transition="in" filter="fade">
                                      <p:cBhvr additive="repl">
                                        <p:cTn id="7" dur="500"/>
                                        <p:tgtEl>
                                          <p:spTgt spid="19462"/>
                                        </p:tgtEl>
                                      </p:cBhvr>
                                    </p:animEffect>
                                  </p:childTnLst>
                                </p:cTn>
                              </p:par>
                            </p:childTnLst>
                          </p:cTn>
                        </p:par>
                        <p:par>
                          <p:cTn id="8" fill="hold" nodeType="afterGroup">
                            <p:stCondLst>
                              <p:cond delay="500"/>
                            </p:stCondLst>
                            <p:childTnLst>
                              <p:par>
                                <p:cTn id="9" presetID="10" presetClass="entr" fill="hold" grpId="0" nodeType="afterEffect">
                                  <p:stCondLst>
                                    <p:cond delay="0"/>
                                  </p:stCondLst>
                                  <p:childTnLst>
                                    <p:set>
                                      <p:cBhvr additive="repl">
                                        <p:cTn id="10" dur="1" fill="hold">
                                          <p:stCondLst>
                                            <p:cond delay="0"/>
                                          </p:stCondLst>
                                        </p:cTn>
                                        <p:tgtEl>
                                          <p:spTgt spid="19461"/>
                                        </p:tgtEl>
                                        <p:attrNameLst>
                                          <p:attrName>style.visibility</p:attrName>
                                        </p:attrNameLst>
                                      </p:cBhvr>
                                      <p:to>
                                        <p:strVal val="visible"/>
                                      </p:to>
                                    </p:set>
                                    <p:animEffect transition="in" filter="fade">
                                      <p:cBhvr additive="repl">
                                        <p:cTn id="11" dur="500"/>
                                        <p:tgtEl>
                                          <p:spTgt spid="19461"/>
                                        </p:tgtEl>
                                      </p:cBhvr>
                                    </p:animEffect>
                                  </p:childTnLst>
                                </p:cTn>
                              </p:par>
                            </p:childTnLst>
                          </p:cTn>
                        </p:par>
                        <p:par>
                          <p:cTn id="12" fill="hold" nodeType="afterGroup">
                            <p:stCondLst>
                              <p:cond delay="1000"/>
                            </p:stCondLst>
                            <p:childTnLst>
                              <p:par>
                                <p:cTn id="13" presetID="10" presetClass="entr" fill="hold" grpId="0" nodeType="afterEffect">
                                  <p:stCondLst>
                                    <p:cond delay="0"/>
                                  </p:stCondLst>
                                  <p:childTnLst>
                                    <p:set>
                                      <p:cBhvr additive="repl">
                                        <p:cTn id="14" dur="1" fill="hold">
                                          <p:stCondLst>
                                            <p:cond delay="0"/>
                                          </p:stCondLst>
                                        </p:cTn>
                                        <p:tgtEl>
                                          <p:spTgt spid="19460"/>
                                        </p:tgtEl>
                                        <p:attrNameLst>
                                          <p:attrName>style.visibility</p:attrName>
                                        </p:attrNameLst>
                                      </p:cBhvr>
                                      <p:to>
                                        <p:strVal val="visible"/>
                                      </p:to>
                                    </p:set>
                                    <p:animEffect transition="in" filter="fade">
                                      <p:cBhvr additive="repl">
                                        <p:cTn id="15" dur="500"/>
                                        <p:tgtEl>
                                          <p:spTgt spid="19460"/>
                                        </p:tgtEl>
                                      </p:cBhvr>
                                    </p:animEffect>
                                  </p:childTnLst>
                                </p:cTn>
                              </p:par>
                            </p:childTnLst>
                          </p:cTn>
                        </p:par>
                        <p:par>
                          <p:cTn id="16" fill="hold" nodeType="afterGroup">
                            <p:stCondLst>
                              <p:cond delay="1500"/>
                            </p:stCondLst>
                            <p:childTnLst>
                              <p:par>
                                <p:cTn id="17" presetID="10" presetClass="entr" fill="hold" grpId="0" nodeType="afterEffect">
                                  <p:stCondLst>
                                    <p:cond delay="0"/>
                                  </p:stCondLst>
                                  <p:childTnLst>
                                    <p:set>
                                      <p:cBhvr additive="repl">
                                        <p:cTn id="18" dur="1" fill="hold">
                                          <p:stCondLst>
                                            <p:cond delay="0"/>
                                          </p:stCondLst>
                                        </p:cTn>
                                        <p:tgtEl>
                                          <p:spTgt spid="19458"/>
                                        </p:tgtEl>
                                        <p:attrNameLst>
                                          <p:attrName>style.visibility</p:attrName>
                                        </p:attrNameLst>
                                      </p:cBhvr>
                                      <p:to>
                                        <p:strVal val="visible"/>
                                      </p:to>
                                    </p:set>
                                    <p:animEffect transition="in" filter="fade">
                                      <p:cBhvr additive="repl">
                                        <p:cTn id="19" dur="500"/>
                                        <p:tgtEl>
                                          <p:spTgt spid="19458"/>
                                        </p:tgtEl>
                                      </p:cBhvr>
                                    </p:animEffect>
                                  </p:childTnLst>
                                </p:cTn>
                              </p:par>
                            </p:childTnLst>
                          </p:cTn>
                        </p:par>
                        <p:par>
                          <p:cTn id="20" fill="hold" nodeType="afterGroup">
                            <p:stCondLst>
                              <p:cond delay="2000"/>
                            </p:stCondLst>
                            <p:childTnLst>
                              <p:par>
                                <p:cTn id="21" presetID="10" presetClass="entr" fill="hold" grpId="0" nodeType="afterEffect">
                                  <p:stCondLst>
                                    <p:cond delay="0"/>
                                  </p:stCondLst>
                                  <p:childTnLst>
                                    <p:set>
                                      <p:cBhvr additive="repl">
                                        <p:cTn id="22" dur="1" fill="hold">
                                          <p:stCondLst>
                                            <p:cond delay="0"/>
                                          </p:stCondLst>
                                        </p:cTn>
                                        <p:tgtEl>
                                          <p:spTgt spid="19459"/>
                                        </p:tgtEl>
                                        <p:attrNameLst>
                                          <p:attrName>style.visibility</p:attrName>
                                        </p:attrNameLst>
                                      </p:cBhvr>
                                      <p:to>
                                        <p:strVal val="visible"/>
                                      </p:to>
                                    </p:set>
                                    <p:animEffect transition="in" filter="fade">
                                      <p:cBhvr additive="repl">
                                        <p:cTn id="23" dur="500"/>
                                        <p:tgtEl>
                                          <p:spTgt spid="19459"/>
                                        </p:tgtEl>
                                      </p:cBhvr>
                                    </p:animEffect>
                                  </p:childTnLst>
                                </p:cTn>
                              </p:par>
                            </p:childTnLst>
                          </p:cTn>
                        </p:par>
                        <p:par>
                          <p:cTn id="24" fill="hold" nodeType="afterGroup">
                            <p:stCondLst>
                              <p:cond delay="2500"/>
                            </p:stCondLst>
                            <p:childTnLst>
                              <p:par>
                                <p:cTn id="25" presetID="10" presetClass="entr" fill="hold" grpId="0" nodeType="afterEffect">
                                  <p:stCondLst>
                                    <p:cond delay="0"/>
                                  </p:stCondLst>
                                  <p:childTnLst>
                                    <p:set>
                                      <p:cBhvr additive="repl">
                                        <p:cTn id="26" dur="1" fill="hold">
                                          <p:stCondLst>
                                            <p:cond delay="0"/>
                                          </p:stCondLst>
                                        </p:cTn>
                                        <p:tgtEl>
                                          <p:spTgt spid="19463"/>
                                        </p:tgtEl>
                                        <p:attrNameLst>
                                          <p:attrName>style.visibility</p:attrName>
                                        </p:attrNameLst>
                                      </p:cBhvr>
                                      <p:to>
                                        <p:strVal val="visible"/>
                                      </p:to>
                                    </p:set>
                                    <p:animEffect transition="in" filter="fade">
                                      <p:cBhvr additive="repl">
                                        <p:cTn id="27" dur="500"/>
                                        <p:tgtEl>
                                          <p:spTgt spid="19463"/>
                                        </p:tgtEl>
                                      </p:cBhvr>
                                    </p:animEffect>
                                  </p:childTnLst>
                                </p:cTn>
                              </p:par>
                            </p:childTnLst>
                          </p:cTn>
                        </p:par>
                        <p:par>
                          <p:cTn id="28" fill="hold" nodeType="afterGroup">
                            <p:stCondLst>
                              <p:cond delay="3000"/>
                            </p:stCondLst>
                            <p:childTnLst>
                              <p:par>
                                <p:cTn id="29" presetID="10" presetClass="entr" fill="hold" grpId="0" nodeType="afterEffect">
                                  <p:stCondLst>
                                    <p:cond delay="0"/>
                                  </p:stCondLst>
                                  <p:childTnLst>
                                    <p:set>
                                      <p:cBhvr additive="repl">
                                        <p:cTn id="30" dur="1" fill="hold">
                                          <p:stCondLst>
                                            <p:cond delay="0"/>
                                          </p:stCondLst>
                                        </p:cTn>
                                        <p:tgtEl>
                                          <p:spTgt spid="19464"/>
                                        </p:tgtEl>
                                        <p:attrNameLst>
                                          <p:attrName>style.visibility</p:attrName>
                                        </p:attrNameLst>
                                      </p:cBhvr>
                                      <p:to>
                                        <p:strVal val="visible"/>
                                      </p:to>
                                    </p:set>
                                    <p:animEffect transition="in" filter="fade">
                                      <p:cBhvr additive="repl">
                                        <p:cTn id="31" dur="500"/>
                                        <p:tgtEl>
                                          <p:spTgt spid="19464"/>
                                        </p:tgtEl>
                                      </p:cBhvr>
                                    </p:animEffect>
                                  </p:childTnLst>
                                </p:cTn>
                              </p:par>
                            </p:childTnLst>
                          </p:cTn>
                        </p:par>
                        <p:par>
                          <p:cTn id="32" fill="hold" nodeType="afterGroup">
                            <p:stCondLst>
                              <p:cond delay="3500"/>
                            </p:stCondLst>
                            <p:childTnLst>
                              <p:par>
                                <p:cTn id="33" presetID="10" presetClass="entr" fill="hold" grpId="0" nodeType="afterEffect">
                                  <p:stCondLst>
                                    <p:cond delay="0"/>
                                  </p:stCondLst>
                                  <p:childTnLst>
                                    <p:set>
                                      <p:cBhvr additive="repl">
                                        <p:cTn id="34" dur="1" fill="hold">
                                          <p:stCondLst>
                                            <p:cond delay="0"/>
                                          </p:stCondLst>
                                        </p:cTn>
                                        <p:tgtEl>
                                          <p:spTgt spid="19465"/>
                                        </p:tgtEl>
                                        <p:attrNameLst>
                                          <p:attrName>style.visibility</p:attrName>
                                        </p:attrNameLst>
                                      </p:cBhvr>
                                      <p:to>
                                        <p:strVal val="visible"/>
                                      </p:to>
                                    </p:set>
                                    <p:animEffect transition="in" filter="fade">
                                      <p:cBhvr additive="repl">
                                        <p:cTn id="35" dur="500"/>
                                        <p:tgtEl>
                                          <p:spTgt spid="19465"/>
                                        </p:tgtEl>
                                      </p:cBhvr>
                                    </p:animEffect>
                                  </p:childTnLst>
                                </p:cTn>
                              </p:par>
                            </p:childTnLst>
                          </p:cTn>
                        </p:par>
                        <p:par>
                          <p:cTn id="36" fill="hold" nodeType="afterGroup">
                            <p:stCondLst>
                              <p:cond delay="4000"/>
                            </p:stCondLst>
                            <p:childTnLst>
                              <p:par>
                                <p:cTn id="37" presetID="10" presetClass="entr" fill="hold" grpId="0" nodeType="afterEffect">
                                  <p:stCondLst>
                                    <p:cond delay="0"/>
                                  </p:stCondLst>
                                  <p:childTnLst>
                                    <p:set>
                                      <p:cBhvr additive="repl">
                                        <p:cTn id="38" dur="1" fill="hold">
                                          <p:stCondLst>
                                            <p:cond delay="0"/>
                                          </p:stCondLst>
                                        </p:cTn>
                                        <p:tgtEl>
                                          <p:spTgt spid="19466"/>
                                        </p:tgtEl>
                                        <p:attrNameLst>
                                          <p:attrName>style.visibility</p:attrName>
                                        </p:attrNameLst>
                                      </p:cBhvr>
                                      <p:to>
                                        <p:strVal val="visible"/>
                                      </p:to>
                                    </p:set>
                                    <p:animEffect transition="in" filter="fade">
                                      <p:cBhvr additive="repl">
                                        <p:cTn id="39"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9462" grpId="0" animBg="1"/>
      <p:bldP spid="19463" grpId="0" animBg="1"/>
      <p:bldP spid="19464" grpId="0" animBg="1"/>
      <p:bldP spid="19465" grpId="0" animBg="1"/>
      <p:bldP spid="194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660" y="520907"/>
            <a:ext cx="7708900" cy="3915410"/>
          </a:xfrm>
        </p:spPr>
        <p:txBody>
          <a:bodyPr>
            <a:normAutofit/>
          </a:bodyPr>
          <a:lstStyle/>
          <a:p>
            <a:pPr marL="0" indent="0">
              <a:lnSpc>
                <a:spcPct val="120000"/>
              </a:lnSpc>
              <a:buNone/>
            </a:pPr>
            <a:r>
              <a:rPr lang="en-US" sz="2800" b="1" dirty="0" smtClean="0">
                <a:solidFill>
                  <a:srgbClr val="0F1E50"/>
                </a:solidFill>
              </a:rPr>
              <a:t>AITSL standards </a:t>
            </a:r>
            <a:r>
              <a:rPr lang="en-US" b="1" dirty="0" smtClean="0">
                <a:solidFill>
                  <a:srgbClr val="406077"/>
                </a:solidFill>
              </a:rPr>
              <a:t/>
            </a:r>
            <a:br>
              <a:rPr lang="en-US" b="1" dirty="0" smtClean="0">
                <a:solidFill>
                  <a:srgbClr val="406077"/>
                </a:solidFill>
              </a:rPr>
            </a:br>
            <a:endParaRPr lang="en-US" sz="2000" dirty="0">
              <a:solidFill>
                <a:srgbClr val="0F1E50"/>
              </a:solidFill>
            </a:endParaRPr>
          </a:p>
          <a:p>
            <a:pPr marL="0" indent="0">
              <a:buNone/>
            </a:pPr>
            <a:r>
              <a:rPr lang="en-US" sz="1800" b="1" dirty="0">
                <a:solidFill>
                  <a:srgbClr val="0F1E50"/>
                </a:solidFill>
              </a:rPr>
              <a:t>Standard 1:</a:t>
            </a:r>
            <a:r>
              <a:rPr lang="en-US" sz="1800" dirty="0">
                <a:solidFill>
                  <a:srgbClr val="0F1E50"/>
                </a:solidFill>
              </a:rPr>
              <a:t> </a:t>
            </a:r>
            <a:r>
              <a:rPr lang="en-US" sz="1800" dirty="0" smtClean="0">
                <a:solidFill>
                  <a:srgbClr val="0F1E50"/>
                </a:solidFill>
              </a:rPr>
              <a:t> </a:t>
            </a:r>
            <a:r>
              <a:rPr lang="en-US" sz="1800" b="1" dirty="0" smtClean="0">
                <a:solidFill>
                  <a:srgbClr val="0F1E50"/>
                </a:solidFill>
              </a:rPr>
              <a:t>Know </a:t>
            </a:r>
            <a:r>
              <a:rPr lang="en-US" sz="1800" b="1" dirty="0">
                <a:solidFill>
                  <a:srgbClr val="0F1E50"/>
                </a:solidFill>
              </a:rPr>
              <a:t>students and how they learn</a:t>
            </a:r>
          </a:p>
          <a:p>
            <a:pPr marL="342900" lvl="1" indent="0">
              <a:buNone/>
            </a:pPr>
            <a:r>
              <a:rPr lang="en-US" sz="1800" dirty="0">
                <a:solidFill>
                  <a:srgbClr val="0F1E50"/>
                </a:solidFill>
              </a:rPr>
              <a:t>		1.2 Understand how students </a:t>
            </a:r>
            <a:r>
              <a:rPr lang="en-US" sz="1800" dirty="0" smtClean="0">
                <a:solidFill>
                  <a:srgbClr val="0F1E50"/>
                </a:solidFill>
              </a:rPr>
              <a:t>learn</a:t>
            </a:r>
            <a:br>
              <a:rPr lang="en-US" sz="1800" dirty="0" smtClean="0">
                <a:solidFill>
                  <a:srgbClr val="0F1E50"/>
                </a:solidFill>
              </a:rPr>
            </a:br>
            <a:endParaRPr lang="en-US" sz="1800" dirty="0">
              <a:solidFill>
                <a:srgbClr val="0F1E50"/>
              </a:solidFill>
            </a:endParaRPr>
          </a:p>
          <a:p>
            <a:pPr marL="0" indent="0">
              <a:buNone/>
            </a:pPr>
            <a:r>
              <a:rPr lang="en-US" sz="1800" b="1" dirty="0">
                <a:solidFill>
                  <a:srgbClr val="0F1E50"/>
                </a:solidFill>
              </a:rPr>
              <a:t>Standard 2:</a:t>
            </a:r>
            <a:r>
              <a:rPr lang="en-US" sz="1800" dirty="0">
                <a:solidFill>
                  <a:srgbClr val="0F1E50"/>
                </a:solidFill>
              </a:rPr>
              <a:t>	</a:t>
            </a:r>
            <a:r>
              <a:rPr lang="en-US" sz="1800" b="1" dirty="0">
                <a:solidFill>
                  <a:srgbClr val="0F1E50"/>
                </a:solidFill>
              </a:rPr>
              <a:t>Know the content and how to teach it</a:t>
            </a:r>
          </a:p>
          <a:p>
            <a:pPr marL="342900" lvl="1" indent="0">
              <a:buNone/>
            </a:pPr>
            <a:r>
              <a:rPr lang="en-US" sz="1800" dirty="0">
                <a:solidFill>
                  <a:srgbClr val="0F1E50"/>
                </a:solidFill>
              </a:rPr>
              <a:t>		2.1 Content and teaching strategies of the teaching area</a:t>
            </a:r>
          </a:p>
          <a:p>
            <a:pPr marL="342900" lvl="1" indent="0">
              <a:buNone/>
            </a:pPr>
            <a:r>
              <a:rPr lang="en-US" sz="1800" dirty="0">
                <a:solidFill>
                  <a:srgbClr val="0F1E50"/>
                </a:solidFill>
              </a:rPr>
              <a:t>		2.5 Literacy and numeracy </a:t>
            </a:r>
            <a:r>
              <a:rPr lang="en-US" sz="1800" dirty="0" smtClean="0">
                <a:solidFill>
                  <a:srgbClr val="0F1E50"/>
                </a:solidFill>
              </a:rPr>
              <a:t>strategies</a:t>
            </a:r>
            <a:br>
              <a:rPr lang="en-US" sz="1800" dirty="0" smtClean="0">
                <a:solidFill>
                  <a:srgbClr val="0F1E50"/>
                </a:solidFill>
              </a:rPr>
            </a:br>
            <a:endParaRPr lang="en-US" sz="1800" dirty="0">
              <a:solidFill>
                <a:srgbClr val="0F1E50"/>
              </a:solidFill>
            </a:endParaRPr>
          </a:p>
          <a:p>
            <a:pPr marL="0" indent="0">
              <a:buNone/>
            </a:pPr>
            <a:r>
              <a:rPr lang="en-US" sz="1800" b="1" dirty="0">
                <a:solidFill>
                  <a:srgbClr val="0F1E50"/>
                </a:solidFill>
              </a:rPr>
              <a:t>Standard 6:</a:t>
            </a:r>
            <a:r>
              <a:rPr lang="en-US" sz="1800" dirty="0">
                <a:solidFill>
                  <a:srgbClr val="0F1E50"/>
                </a:solidFill>
              </a:rPr>
              <a:t> </a:t>
            </a:r>
            <a:r>
              <a:rPr lang="en-US" sz="1800" dirty="0" smtClean="0">
                <a:solidFill>
                  <a:srgbClr val="0F1E50"/>
                </a:solidFill>
              </a:rPr>
              <a:t> </a:t>
            </a:r>
            <a:r>
              <a:rPr lang="en-US" sz="1800" b="1" dirty="0" smtClean="0">
                <a:solidFill>
                  <a:srgbClr val="0F1E50"/>
                </a:solidFill>
              </a:rPr>
              <a:t>Engage </a:t>
            </a:r>
            <a:r>
              <a:rPr lang="en-US" sz="1800" b="1" dirty="0">
                <a:solidFill>
                  <a:srgbClr val="0F1E50"/>
                </a:solidFill>
              </a:rPr>
              <a:t>in professional learning</a:t>
            </a:r>
          </a:p>
          <a:p>
            <a:pPr marL="342900" lvl="1" indent="0">
              <a:buNone/>
            </a:pPr>
            <a:r>
              <a:rPr lang="en-US" sz="1800" dirty="0">
                <a:solidFill>
                  <a:srgbClr val="0F1E50"/>
                </a:solidFill>
              </a:rPr>
              <a:t>		6.2 Engage in professional learning and improve practice</a:t>
            </a:r>
          </a:p>
          <a:p>
            <a:pPr marL="0" indent="0">
              <a:buNone/>
            </a:pPr>
            <a:endParaRPr lang="en-US" sz="2000" dirty="0"/>
          </a:p>
        </p:txBody>
      </p:sp>
    </p:spTree>
    <p:extLst>
      <p:ext uri="{BB962C8B-B14F-4D97-AF65-F5344CB8AC3E}">
        <p14:creationId xmlns:p14="http://schemas.microsoft.com/office/powerpoint/2010/main" val="1150647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What is the pattern in this ring?</a:t>
            </a:r>
          </a:p>
        </p:txBody>
      </p:sp>
      <p:sp>
        <p:nvSpPr>
          <p:cNvPr id="37891" name="AutoShape 2"/>
          <p:cNvSpPr>
            <a:spLocks noChangeArrowheads="1"/>
          </p:cNvSpPr>
          <p:nvPr/>
        </p:nvSpPr>
        <p:spPr bwMode="auto">
          <a:xfrm>
            <a:off x="4463654" y="332660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2" name="AutoShape 3"/>
          <p:cNvSpPr>
            <a:spLocks noChangeArrowheads="1"/>
          </p:cNvSpPr>
          <p:nvPr/>
        </p:nvSpPr>
        <p:spPr bwMode="auto">
          <a:xfrm>
            <a:off x="3600450" y="332422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3" name="AutoShape 4"/>
          <p:cNvSpPr>
            <a:spLocks noChangeArrowheads="1"/>
          </p:cNvSpPr>
          <p:nvPr/>
        </p:nvSpPr>
        <p:spPr bwMode="auto">
          <a:xfrm rot="18000000">
            <a:off x="5530453" y="270986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4" name="AutoShape 5"/>
          <p:cNvSpPr>
            <a:spLocks noChangeArrowheads="1"/>
          </p:cNvSpPr>
          <p:nvPr/>
        </p:nvSpPr>
        <p:spPr bwMode="auto">
          <a:xfrm rot="14400000">
            <a:off x="5539978" y="146923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5" name="AutoShape 6"/>
          <p:cNvSpPr>
            <a:spLocks noChangeArrowheads="1"/>
          </p:cNvSpPr>
          <p:nvPr/>
        </p:nvSpPr>
        <p:spPr bwMode="auto">
          <a:xfrm rot="14400000">
            <a:off x="5107782" y="7310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6" name="AutoShape 7"/>
          <p:cNvSpPr>
            <a:spLocks noChangeArrowheads="1"/>
          </p:cNvSpPr>
          <p:nvPr/>
        </p:nvSpPr>
        <p:spPr bwMode="auto">
          <a:xfrm rot="3600000">
            <a:off x="2527697" y="26991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7" name="AutoShape 8"/>
          <p:cNvSpPr>
            <a:spLocks noChangeArrowheads="1"/>
          </p:cNvSpPr>
          <p:nvPr/>
        </p:nvSpPr>
        <p:spPr bwMode="auto">
          <a:xfrm rot="7200000">
            <a:off x="2525316" y="147042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8" name="AutoShape 9"/>
          <p:cNvSpPr>
            <a:spLocks noChangeArrowheads="1"/>
          </p:cNvSpPr>
          <p:nvPr/>
        </p:nvSpPr>
        <p:spPr bwMode="auto">
          <a:xfrm rot="7200000">
            <a:off x="2959894" y="73342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899" name="AutoShape 10"/>
          <p:cNvSpPr>
            <a:spLocks noChangeArrowheads="1"/>
          </p:cNvSpPr>
          <p:nvPr/>
        </p:nvSpPr>
        <p:spPr bwMode="auto">
          <a:xfrm rot="10800000">
            <a:off x="4021932" y="1083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0" name="AutoShape 11"/>
          <p:cNvSpPr>
            <a:spLocks noChangeArrowheads="1"/>
          </p:cNvSpPr>
          <p:nvPr/>
        </p:nvSpPr>
        <p:spPr bwMode="auto">
          <a:xfrm rot="18000000">
            <a:off x="5106591" y="1092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1" name="AutoShape 12"/>
          <p:cNvSpPr>
            <a:spLocks noChangeArrowheads="1"/>
          </p:cNvSpPr>
          <p:nvPr/>
        </p:nvSpPr>
        <p:spPr bwMode="auto">
          <a:xfrm rot="3600000">
            <a:off x="2959894" y="1100138"/>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2" name="AutoShape 13"/>
          <p:cNvSpPr>
            <a:spLocks noChangeArrowheads="1"/>
          </p:cNvSpPr>
          <p:nvPr/>
        </p:nvSpPr>
        <p:spPr bwMode="auto">
          <a:xfrm rot="18000000">
            <a:off x="3929063" y="31372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3" name="Rectangle 14"/>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4" name="Rectangle 15"/>
          <p:cNvSpPr>
            <a:spLocks noChangeArrowheads="1"/>
          </p:cNvSpPr>
          <p:nvPr/>
        </p:nvSpPr>
        <p:spPr bwMode="auto">
          <a:xfrm rot="1800000">
            <a:off x="3006329" y="30456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5" name="Rectangle 16"/>
          <p:cNvSpPr>
            <a:spLocks noChangeArrowheads="1"/>
          </p:cNvSpPr>
          <p:nvPr/>
        </p:nvSpPr>
        <p:spPr bwMode="auto">
          <a:xfrm>
            <a:off x="2420541" y="2030016"/>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6" name="Rectangle 17"/>
          <p:cNvSpPr>
            <a:spLocks noChangeArrowheads="1"/>
          </p:cNvSpPr>
          <p:nvPr/>
        </p:nvSpPr>
        <p:spPr bwMode="auto">
          <a:xfrm>
            <a:off x="5651898" y="203120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7" name="Rectangle 18"/>
          <p:cNvSpPr>
            <a:spLocks noChangeArrowheads="1"/>
          </p:cNvSpPr>
          <p:nvPr/>
        </p:nvSpPr>
        <p:spPr bwMode="auto">
          <a:xfrm rot="19800000">
            <a:off x="3439716" y="2678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8" name="Rectangle 19"/>
          <p:cNvSpPr>
            <a:spLocks noChangeArrowheads="1"/>
          </p:cNvSpPr>
          <p:nvPr/>
        </p:nvSpPr>
        <p:spPr bwMode="auto">
          <a:xfrm rot="1800000">
            <a:off x="4616054" y="26670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09"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0" name="Rectangle 21"/>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1"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2"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3"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4"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5"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6"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7917" name="AutoShape 28"/>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4272096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There are three lots of				 .</a:t>
            </a:r>
          </a:p>
        </p:txBody>
      </p:sp>
      <p:sp>
        <p:nvSpPr>
          <p:cNvPr id="39939" name="Rectangle 2"/>
          <p:cNvSpPr>
            <a:spLocks noChangeArrowheads="1"/>
          </p:cNvSpPr>
          <p:nvPr/>
        </p:nvSpPr>
        <p:spPr bwMode="auto">
          <a:xfrm>
            <a:off x="4864894" y="4606529"/>
            <a:ext cx="286941" cy="286940"/>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40" name="AutoShape 3"/>
          <p:cNvSpPr>
            <a:spLocks noChangeArrowheads="1"/>
          </p:cNvSpPr>
          <p:nvPr/>
        </p:nvSpPr>
        <p:spPr bwMode="auto">
          <a:xfrm>
            <a:off x="5224463" y="4574381"/>
            <a:ext cx="359569" cy="310754"/>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41" name="AutoShape 4"/>
          <p:cNvSpPr>
            <a:spLocks noChangeArrowheads="1"/>
          </p:cNvSpPr>
          <p:nvPr/>
        </p:nvSpPr>
        <p:spPr bwMode="auto">
          <a:xfrm>
            <a:off x="5637610" y="4564856"/>
            <a:ext cx="359569" cy="310754"/>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42" name="AutoShape 5"/>
          <p:cNvSpPr>
            <a:spLocks noChangeArrowheads="1"/>
          </p:cNvSpPr>
          <p:nvPr/>
        </p:nvSpPr>
        <p:spPr bwMode="auto">
          <a:xfrm>
            <a:off x="6060282" y="4560094"/>
            <a:ext cx="359569" cy="310754"/>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43" name="Rectangle 6"/>
          <p:cNvSpPr>
            <a:spLocks noChangeArrowheads="1"/>
          </p:cNvSpPr>
          <p:nvPr/>
        </p:nvSpPr>
        <p:spPr bwMode="auto">
          <a:xfrm>
            <a:off x="6500813" y="4579144"/>
            <a:ext cx="286941" cy="286941"/>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44" name="AutoShape 7"/>
          <p:cNvSpPr>
            <a:spLocks noChangeArrowheads="1"/>
          </p:cNvSpPr>
          <p:nvPr/>
        </p:nvSpPr>
        <p:spPr bwMode="auto">
          <a:xfrm>
            <a:off x="6859191" y="4546998"/>
            <a:ext cx="359569" cy="310753"/>
          </a:xfrm>
          <a:prstGeom prst="triangle">
            <a:avLst>
              <a:gd name="adj" fmla="val 50000"/>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2" name="AutoShape 8"/>
          <p:cNvSpPr>
            <a:spLocks noChangeArrowheads="1"/>
          </p:cNvSpPr>
          <p:nvPr/>
        </p:nvSpPr>
        <p:spPr bwMode="auto">
          <a:xfrm>
            <a:off x="4463654" y="3330178"/>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3" name="AutoShape 9"/>
          <p:cNvSpPr>
            <a:spLocks noChangeArrowheads="1"/>
          </p:cNvSpPr>
          <p:nvPr/>
        </p:nvSpPr>
        <p:spPr bwMode="auto">
          <a:xfrm>
            <a:off x="3600450" y="33277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4" name="AutoShape 10"/>
          <p:cNvSpPr>
            <a:spLocks noChangeArrowheads="1"/>
          </p:cNvSpPr>
          <p:nvPr/>
        </p:nvSpPr>
        <p:spPr bwMode="auto">
          <a:xfrm rot="18000000">
            <a:off x="5530453" y="271343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5" name="AutoShape 11"/>
          <p:cNvSpPr>
            <a:spLocks noChangeArrowheads="1"/>
          </p:cNvSpPr>
          <p:nvPr/>
        </p:nvSpPr>
        <p:spPr bwMode="auto">
          <a:xfrm rot="14400000">
            <a:off x="5539978" y="147280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6" name="AutoShape 12"/>
          <p:cNvSpPr>
            <a:spLocks noChangeArrowheads="1"/>
          </p:cNvSpPr>
          <p:nvPr/>
        </p:nvSpPr>
        <p:spPr bwMode="auto">
          <a:xfrm rot="14400000">
            <a:off x="5107782" y="73342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7" name="AutoShape 13"/>
          <p:cNvSpPr>
            <a:spLocks noChangeArrowheads="1"/>
          </p:cNvSpPr>
          <p:nvPr/>
        </p:nvSpPr>
        <p:spPr bwMode="auto">
          <a:xfrm rot="3600000">
            <a:off x="2527697" y="2702719"/>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8" name="AutoShape 14"/>
          <p:cNvSpPr>
            <a:spLocks noChangeArrowheads="1"/>
          </p:cNvSpPr>
          <p:nvPr/>
        </p:nvSpPr>
        <p:spPr bwMode="auto">
          <a:xfrm rot="7200000">
            <a:off x="2525316" y="1473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19" name="AutoShape 15"/>
          <p:cNvSpPr>
            <a:spLocks noChangeArrowheads="1"/>
          </p:cNvSpPr>
          <p:nvPr/>
        </p:nvSpPr>
        <p:spPr bwMode="auto">
          <a:xfrm rot="7200000">
            <a:off x="2961084" y="7369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0" name="AutoShape 16"/>
          <p:cNvSpPr>
            <a:spLocks noChangeArrowheads="1"/>
          </p:cNvSpPr>
          <p:nvPr/>
        </p:nvSpPr>
        <p:spPr bwMode="auto">
          <a:xfrm rot="10800000">
            <a:off x="4021932" y="111919"/>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1" name="AutoShape 17"/>
          <p:cNvSpPr>
            <a:spLocks noChangeArrowheads="1"/>
          </p:cNvSpPr>
          <p:nvPr/>
        </p:nvSpPr>
        <p:spPr bwMode="auto">
          <a:xfrm rot="18000000">
            <a:off x="5106591" y="109656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2" name="AutoShape 18"/>
          <p:cNvSpPr>
            <a:spLocks noChangeArrowheads="1"/>
          </p:cNvSpPr>
          <p:nvPr/>
        </p:nvSpPr>
        <p:spPr bwMode="auto">
          <a:xfrm rot="3600000">
            <a:off x="2959894" y="1103710"/>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3" name="AutoShape 19"/>
          <p:cNvSpPr>
            <a:spLocks noChangeArrowheads="1"/>
          </p:cNvSpPr>
          <p:nvPr/>
        </p:nvSpPr>
        <p:spPr bwMode="auto">
          <a:xfrm rot="18000000">
            <a:off x="3929063" y="3140869"/>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4" name="Rectangle 20"/>
          <p:cNvSpPr>
            <a:spLocks noChangeArrowheads="1"/>
          </p:cNvSpPr>
          <p:nvPr/>
        </p:nvSpPr>
        <p:spPr bwMode="auto">
          <a:xfrm rot="19800000">
            <a:off x="5047060" y="306109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5" name="Rectangle 21"/>
          <p:cNvSpPr>
            <a:spLocks noChangeArrowheads="1"/>
          </p:cNvSpPr>
          <p:nvPr/>
        </p:nvSpPr>
        <p:spPr bwMode="auto">
          <a:xfrm rot="1800000">
            <a:off x="3006329" y="30491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6" name="Rectangle 22"/>
          <p:cNvSpPr>
            <a:spLocks noChangeArrowheads="1"/>
          </p:cNvSpPr>
          <p:nvPr/>
        </p:nvSpPr>
        <p:spPr bwMode="auto">
          <a:xfrm>
            <a:off x="2420541" y="203358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7" name="Rectangle 23"/>
          <p:cNvSpPr>
            <a:spLocks noChangeArrowheads="1"/>
          </p:cNvSpPr>
          <p:nvPr/>
        </p:nvSpPr>
        <p:spPr bwMode="auto">
          <a:xfrm>
            <a:off x="5651898" y="203477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8" name="Rectangle 24"/>
          <p:cNvSpPr>
            <a:spLocks noChangeArrowheads="1"/>
          </p:cNvSpPr>
          <p:nvPr/>
        </p:nvSpPr>
        <p:spPr bwMode="auto">
          <a:xfrm rot="19800000">
            <a:off x="3439716" y="271463"/>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1529" name="Rectangle 25"/>
          <p:cNvSpPr>
            <a:spLocks noChangeArrowheads="1"/>
          </p:cNvSpPr>
          <p:nvPr/>
        </p:nvSpPr>
        <p:spPr bwMode="auto">
          <a:xfrm rot="1800000">
            <a:off x="4616054" y="270273"/>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63" name="Rectangle 26"/>
          <p:cNvSpPr>
            <a:spLocks noChangeArrowheads="1"/>
          </p:cNvSpPr>
          <p:nvPr/>
        </p:nvSpPr>
        <p:spPr bwMode="auto">
          <a:xfrm rot="19800000">
            <a:off x="4620816" y="1446610"/>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64" name="Rectangle 27"/>
          <p:cNvSpPr>
            <a:spLocks noChangeArrowheads="1"/>
          </p:cNvSpPr>
          <p:nvPr/>
        </p:nvSpPr>
        <p:spPr bwMode="auto">
          <a:xfrm>
            <a:off x="4031457" y="2465785"/>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65" name="Rectangle 28"/>
          <p:cNvSpPr>
            <a:spLocks noChangeArrowheads="1"/>
          </p:cNvSpPr>
          <p:nvPr/>
        </p:nvSpPr>
        <p:spPr bwMode="auto">
          <a:xfrm rot="1800000">
            <a:off x="3440907" y="144541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66" name="AutoShape 29"/>
          <p:cNvSpPr>
            <a:spLocks noChangeArrowheads="1"/>
          </p:cNvSpPr>
          <p:nvPr/>
        </p:nvSpPr>
        <p:spPr bwMode="auto">
          <a:xfrm rot="1800000">
            <a:off x="3412332" y="240863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67" name="AutoShape 30"/>
          <p:cNvSpPr>
            <a:spLocks noChangeArrowheads="1"/>
          </p:cNvSpPr>
          <p:nvPr/>
        </p:nvSpPr>
        <p:spPr bwMode="auto">
          <a:xfrm rot="12600000">
            <a:off x="3039666" y="220265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68" name="AutoShape 31"/>
          <p:cNvSpPr>
            <a:spLocks noChangeArrowheads="1"/>
          </p:cNvSpPr>
          <p:nvPr/>
        </p:nvSpPr>
        <p:spPr bwMode="auto">
          <a:xfrm rot="1800000">
            <a:off x="3840957" y="80962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69" name="AutoShape 32"/>
          <p:cNvSpPr>
            <a:spLocks noChangeArrowheads="1"/>
          </p:cNvSpPr>
          <p:nvPr/>
        </p:nvSpPr>
        <p:spPr bwMode="auto">
          <a:xfrm rot="19800000">
            <a:off x="4214813" y="81081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70" name="AutoShape 33"/>
          <p:cNvSpPr>
            <a:spLocks noChangeArrowheads="1"/>
          </p:cNvSpPr>
          <p:nvPr/>
        </p:nvSpPr>
        <p:spPr bwMode="auto">
          <a:xfrm rot="1800000">
            <a:off x="5028010" y="198715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9971" name="AutoShape 34"/>
          <p:cNvSpPr>
            <a:spLocks noChangeArrowheads="1"/>
          </p:cNvSpPr>
          <p:nvPr/>
        </p:nvSpPr>
        <p:spPr bwMode="auto">
          <a:xfrm rot="19800000">
            <a:off x="4642248" y="2416969"/>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grpSp>
        <p:nvGrpSpPr>
          <p:cNvPr id="2" name="Group 35"/>
          <p:cNvGrpSpPr>
            <a:grpSpLocks/>
          </p:cNvGrpSpPr>
          <p:nvPr/>
        </p:nvGrpSpPr>
        <p:grpSpPr bwMode="auto">
          <a:xfrm>
            <a:off x="4460081" y="109538"/>
            <a:ext cx="2047875" cy="3543300"/>
            <a:chOff x="2786" y="92"/>
            <a:chExt cx="1720" cy="2976"/>
          </a:xfrm>
        </p:grpSpPr>
        <p:sp>
          <p:nvSpPr>
            <p:cNvPr id="39995" name="Line 36"/>
            <p:cNvSpPr>
              <a:spLocks noChangeShapeType="1"/>
            </p:cNvSpPr>
            <p:nvPr/>
          </p:nvSpPr>
          <p:spPr bwMode="auto">
            <a:xfrm flipV="1">
              <a:off x="2786" y="93"/>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6" name="Line 37"/>
            <p:cNvSpPr>
              <a:spLocks noChangeShapeType="1"/>
            </p:cNvSpPr>
            <p:nvPr/>
          </p:nvSpPr>
          <p:spPr bwMode="auto">
            <a:xfrm>
              <a:off x="3150" y="92"/>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7" name="Line 38"/>
            <p:cNvSpPr>
              <a:spLocks noChangeShapeType="1"/>
            </p:cNvSpPr>
            <p:nvPr/>
          </p:nvSpPr>
          <p:spPr bwMode="auto">
            <a:xfrm>
              <a:off x="2800" y="719"/>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8" name="Line 39"/>
            <p:cNvSpPr>
              <a:spLocks noChangeShapeType="1"/>
            </p:cNvSpPr>
            <p:nvPr/>
          </p:nvSpPr>
          <p:spPr bwMode="auto">
            <a:xfrm flipV="1">
              <a:off x="4140" y="2430"/>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9" name="Line 40"/>
            <p:cNvSpPr>
              <a:spLocks noChangeShapeType="1"/>
            </p:cNvSpPr>
            <p:nvPr/>
          </p:nvSpPr>
          <p:spPr bwMode="auto">
            <a:xfrm>
              <a:off x="3784" y="45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0000" name="Line 41"/>
            <p:cNvSpPr>
              <a:spLocks noChangeShapeType="1"/>
            </p:cNvSpPr>
            <p:nvPr/>
          </p:nvSpPr>
          <p:spPr bwMode="auto">
            <a:xfrm>
              <a:off x="3428" y="1080"/>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0001" name="Line 42"/>
            <p:cNvSpPr>
              <a:spLocks noChangeShapeType="1"/>
            </p:cNvSpPr>
            <p:nvPr/>
          </p:nvSpPr>
          <p:spPr bwMode="auto">
            <a:xfrm>
              <a:off x="4147" y="108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0002" name="Line 43"/>
            <p:cNvSpPr>
              <a:spLocks noChangeShapeType="1"/>
            </p:cNvSpPr>
            <p:nvPr/>
          </p:nvSpPr>
          <p:spPr bwMode="auto">
            <a:xfrm>
              <a:off x="4505" y="1701"/>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0003" name="Line 44"/>
            <p:cNvSpPr>
              <a:spLocks noChangeShapeType="1"/>
            </p:cNvSpPr>
            <p:nvPr/>
          </p:nvSpPr>
          <p:spPr bwMode="auto">
            <a:xfrm>
              <a:off x="3787" y="1715"/>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0004" name="Line 45"/>
            <p:cNvSpPr>
              <a:spLocks noChangeShapeType="1"/>
            </p:cNvSpPr>
            <p:nvPr/>
          </p:nvSpPr>
          <p:spPr bwMode="auto">
            <a:xfrm>
              <a:off x="3775" y="2434"/>
              <a:ext cx="366"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46"/>
          <p:cNvGrpSpPr>
            <a:grpSpLocks/>
          </p:cNvGrpSpPr>
          <p:nvPr/>
        </p:nvGrpSpPr>
        <p:grpSpPr bwMode="auto">
          <a:xfrm>
            <a:off x="2413398" y="2887267"/>
            <a:ext cx="3658790" cy="1191815"/>
            <a:chOff x="1067" y="2425"/>
            <a:chExt cx="3073" cy="1001"/>
          </a:xfrm>
        </p:grpSpPr>
        <p:sp>
          <p:nvSpPr>
            <p:cNvPr id="39985" name="Line 47"/>
            <p:cNvSpPr>
              <a:spLocks noChangeShapeType="1"/>
            </p:cNvSpPr>
            <p:nvPr/>
          </p:nvSpPr>
          <p:spPr bwMode="auto">
            <a:xfrm>
              <a:off x="3772" y="2425"/>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6" name="Line 48"/>
            <p:cNvSpPr>
              <a:spLocks noChangeShapeType="1"/>
            </p:cNvSpPr>
            <p:nvPr/>
          </p:nvSpPr>
          <p:spPr bwMode="auto">
            <a:xfrm flipH="1">
              <a:off x="3505" y="3058"/>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7" name="Line 49"/>
            <p:cNvSpPr>
              <a:spLocks noChangeShapeType="1"/>
            </p:cNvSpPr>
            <p:nvPr/>
          </p:nvSpPr>
          <p:spPr bwMode="auto">
            <a:xfrm flipH="1">
              <a:off x="3137" y="2441"/>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8" name="Line 50"/>
            <p:cNvSpPr>
              <a:spLocks noChangeShapeType="1"/>
            </p:cNvSpPr>
            <p:nvPr/>
          </p:nvSpPr>
          <p:spPr bwMode="auto">
            <a:xfrm>
              <a:off x="1071" y="2429"/>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9" name="Line 51"/>
            <p:cNvSpPr>
              <a:spLocks noChangeShapeType="1"/>
            </p:cNvSpPr>
            <p:nvPr/>
          </p:nvSpPr>
          <p:spPr bwMode="auto">
            <a:xfrm flipH="1">
              <a:off x="2796"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0" name="Line 52"/>
            <p:cNvSpPr>
              <a:spLocks noChangeShapeType="1"/>
            </p:cNvSpPr>
            <p:nvPr/>
          </p:nvSpPr>
          <p:spPr bwMode="auto">
            <a:xfrm flipH="1">
              <a:off x="2436" y="2804"/>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1" name="Line 53"/>
            <p:cNvSpPr>
              <a:spLocks noChangeShapeType="1"/>
            </p:cNvSpPr>
            <p:nvPr/>
          </p:nvSpPr>
          <p:spPr bwMode="auto">
            <a:xfrm flipH="1">
              <a:off x="2068"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2" name="Line 54"/>
            <p:cNvSpPr>
              <a:spLocks noChangeShapeType="1"/>
            </p:cNvSpPr>
            <p:nvPr/>
          </p:nvSpPr>
          <p:spPr bwMode="auto">
            <a:xfrm flipH="1" flipV="1">
              <a:off x="1441" y="3064"/>
              <a:ext cx="629"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3" name="Line 55"/>
            <p:cNvSpPr>
              <a:spLocks noChangeShapeType="1"/>
            </p:cNvSpPr>
            <p:nvPr/>
          </p:nvSpPr>
          <p:spPr bwMode="auto">
            <a:xfrm flipH="1" flipV="1">
              <a:off x="1788" y="2434"/>
              <a:ext cx="629" cy="36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94" name="Line 56"/>
            <p:cNvSpPr>
              <a:spLocks noChangeShapeType="1"/>
            </p:cNvSpPr>
            <p:nvPr/>
          </p:nvSpPr>
          <p:spPr bwMode="auto">
            <a:xfrm flipH="1">
              <a:off x="1066" y="2428"/>
              <a:ext cx="734"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 name="Group 57"/>
          <p:cNvGrpSpPr>
            <a:grpSpLocks/>
          </p:cNvGrpSpPr>
          <p:nvPr/>
        </p:nvGrpSpPr>
        <p:grpSpPr bwMode="auto">
          <a:xfrm>
            <a:off x="2415779" y="98823"/>
            <a:ext cx="2477690" cy="2793206"/>
            <a:chOff x="1069" y="83"/>
            <a:chExt cx="2081" cy="2346"/>
          </a:xfrm>
        </p:grpSpPr>
        <p:sp>
          <p:nvSpPr>
            <p:cNvPr id="39975" name="Line 58"/>
            <p:cNvSpPr>
              <a:spLocks noChangeShapeType="1"/>
            </p:cNvSpPr>
            <p:nvPr/>
          </p:nvSpPr>
          <p:spPr bwMode="auto">
            <a:xfrm flipH="1" flipV="1">
              <a:off x="1068" y="242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76" name="Line 59"/>
            <p:cNvSpPr>
              <a:spLocks noChangeShapeType="1"/>
            </p:cNvSpPr>
            <p:nvPr/>
          </p:nvSpPr>
          <p:spPr bwMode="auto">
            <a:xfrm flipV="1">
              <a:off x="1070" y="1697"/>
              <a:ext cx="0" cy="73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77" name="Line 60"/>
            <p:cNvSpPr>
              <a:spLocks noChangeShapeType="1"/>
            </p:cNvSpPr>
            <p:nvPr/>
          </p:nvSpPr>
          <p:spPr bwMode="auto">
            <a:xfrm flipV="1">
              <a:off x="1788" y="1686"/>
              <a:ext cx="0" cy="7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78" name="Line 61"/>
            <p:cNvSpPr>
              <a:spLocks noChangeShapeType="1"/>
            </p:cNvSpPr>
            <p:nvPr/>
          </p:nvSpPr>
          <p:spPr bwMode="auto">
            <a:xfrm flipH="1" flipV="1">
              <a:off x="2415" y="85"/>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79" name="Line 62"/>
            <p:cNvSpPr>
              <a:spLocks noChangeShapeType="1"/>
            </p:cNvSpPr>
            <p:nvPr/>
          </p:nvSpPr>
          <p:spPr bwMode="auto">
            <a:xfrm flipV="1">
              <a:off x="1071" y="108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0" name="Line 63"/>
            <p:cNvSpPr>
              <a:spLocks noChangeShapeType="1"/>
            </p:cNvSpPr>
            <p:nvPr/>
          </p:nvSpPr>
          <p:spPr bwMode="auto">
            <a:xfrm flipV="1">
              <a:off x="1787" y="1080"/>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1" name="Line 64"/>
            <p:cNvSpPr>
              <a:spLocks noChangeShapeType="1"/>
            </p:cNvSpPr>
            <p:nvPr/>
          </p:nvSpPr>
          <p:spPr bwMode="auto">
            <a:xfrm flipV="1">
              <a:off x="1435" y="45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2" name="Line 65"/>
            <p:cNvSpPr>
              <a:spLocks noChangeShapeType="1"/>
            </p:cNvSpPr>
            <p:nvPr/>
          </p:nvSpPr>
          <p:spPr bwMode="auto">
            <a:xfrm flipV="1">
              <a:off x="1785" y="89"/>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3" name="Line 66"/>
            <p:cNvSpPr>
              <a:spLocks noChangeShapeType="1"/>
            </p:cNvSpPr>
            <p:nvPr/>
          </p:nvSpPr>
          <p:spPr bwMode="auto">
            <a:xfrm flipV="1">
              <a:off x="2157" y="704"/>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39984" name="Line 67"/>
            <p:cNvSpPr>
              <a:spLocks noChangeShapeType="1"/>
            </p:cNvSpPr>
            <p:nvPr/>
          </p:nvSpPr>
          <p:spPr bwMode="auto">
            <a:xfrm flipV="1">
              <a:off x="2785" y="82"/>
              <a:ext cx="365"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37137145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21524"/>
                                        </p:tgtEl>
                                        <p:attrNameLst>
                                          <p:attrName>fillColor</p:attrName>
                                        </p:attrNameLst>
                                      </p:cBhvr>
                                      <p:to>
                                        <a:schemeClr val="bg1"/>
                                      </p:to>
                                    </p:animClr>
                                    <p:set>
                                      <p:cBhvr additive="repl">
                                        <p:cTn id="7" dur="1000" fill="hold"/>
                                        <p:tgtEl>
                                          <p:spTgt spid="21524"/>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1000" fill="hold" masterRel="sameClick"/>
                                        <p:tgtEl>
                                          <p:spTgt spid="21512"/>
                                        </p:tgtEl>
                                        <p:attrNameLst>
                                          <p:attrName>fillColor</p:attrName>
                                        </p:attrNameLst>
                                      </p:cBhvr>
                                      <p:to>
                                        <a:schemeClr val="bg1"/>
                                      </p:to>
                                    </p:animClr>
                                    <p:set>
                                      <p:cBhvr additive="repl">
                                        <p:cTn id="10" dur="1000" fill="hold"/>
                                        <p:tgtEl>
                                          <p:spTgt spid="21512"/>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1000" fill="hold" masterRel="sameClick"/>
                                        <p:tgtEl>
                                          <p:spTgt spid="21523"/>
                                        </p:tgtEl>
                                        <p:attrNameLst>
                                          <p:attrName>fillColor</p:attrName>
                                        </p:attrNameLst>
                                      </p:cBhvr>
                                      <p:to>
                                        <a:schemeClr val="bg1"/>
                                      </p:to>
                                    </p:animClr>
                                    <p:set>
                                      <p:cBhvr additive="repl">
                                        <p:cTn id="13" dur="1000" fill="hold"/>
                                        <p:tgtEl>
                                          <p:spTgt spid="21523"/>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1000" fill="hold" masterRel="sameClick"/>
                                        <p:tgtEl>
                                          <p:spTgt spid="21513"/>
                                        </p:tgtEl>
                                        <p:attrNameLst>
                                          <p:attrName>fillColor</p:attrName>
                                        </p:attrNameLst>
                                      </p:cBhvr>
                                      <p:to>
                                        <a:schemeClr val="bg1"/>
                                      </p:to>
                                    </p:animClr>
                                    <p:set>
                                      <p:cBhvr additive="repl">
                                        <p:cTn id="16" dur="1000" fill="hold"/>
                                        <p:tgtEl>
                                          <p:spTgt spid="21513"/>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1000" fill="hold" masterRel="sameClick"/>
                                        <p:tgtEl>
                                          <p:spTgt spid="21525"/>
                                        </p:tgtEl>
                                        <p:attrNameLst>
                                          <p:attrName>fillColor</p:attrName>
                                        </p:attrNameLst>
                                      </p:cBhvr>
                                      <p:to>
                                        <a:schemeClr val="bg1"/>
                                      </p:to>
                                    </p:animClr>
                                    <p:set>
                                      <p:cBhvr additive="repl">
                                        <p:cTn id="19" dur="1000" fill="hold"/>
                                        <p:tgtEl>
                                          <p:spTgt spid="21525"/>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1000" fill="hold" masterRel="sameClick"/>
                                        <p:tgtEl>
                                          <p:spTgt spid="21517"/>
                                        </p:tgtEl>
                                        <p:attrNameLst>
                                          <p:attrName>fillColor</p:attrName>
                                        </p:attrNameLst>
                                      </p:cBhvr>
                                      <p:to>
                                        <a:schemeClr val="bg1"/>
                                      </p:to>
                                    </p:animClr>
                                    <p:set>
                                      <p:cBhvr additive="repl">
                                        <p:cTn id="22" dur="1000" fill="hold"/>
                                        <p:tgtEl>
                                          <p:spTgt spid="21517"/>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1000" fill="hold" masterRel="sameClick"/>
                                        <p:tgtEl>
                                          <p:spTgt spid="21526"/>
                                        </p:tgtEl>
                                        <p:attrNameLst>
                                          <p:attrName>fillColor</p:attrName>
                                        </p:attrNameLst>
                                      </p:cBhvr>
                                      <p:to>
                                        <a:schemeClr val="bg1"/>
                                      </p:to>
                                    </p:animClr>
                                    <p:set>
                                      <p:cBhvr additive="repl">
                                        <p:cTn id="25" dur="1000" fill="hold"/>
                                        <p:tgtEl>
                                          <p:spTgt spid="21526"/>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1000" fill="hold" masterRel="sameClick"/>
                                        <p:tgtEl>
                                          <p:spTgt spid="21518"/>
                                        </p:tgtEl>
                                        <p:attrNameLst>
                                          <p:attrName>fillColor</p:attrName>
                                        </p:attrNameLst>
                                      </p:cBhvr>
                                      <p:to>
                                        <a:schemeClr val="bg1"/>
                                      </p:to>
                                    </p:animClr>
                                    <p:set>
                                      <p:cBhvr additive="repl">
                                        <p:cTn id="28" dur="1000" fill="hold"/>
                                        <p:tgtEl>
                                          <p:spTgt spid="21518"/>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1000" fill="hold" masterRel="sameClick"/>
                                        <p:tgtEl>
                                          <p:spTgt spid="21522"/>
                                        </p:tgtEl>
                                        <p:attrNameLst>
                                          <p:attrName>fillColor</p:attrName>
                                        </p:attrNameLst>
                                      </p:cBhvr>
                                      <p:to>
                                        <a:schemeClr val="bg1"/>
                                      </p:to>
                                    </p:animClr>
                                    <p:set>
                                      <p:cBhvr additive="repl">
                                        <p:cTn id="31" dur="1000" fill="hold"/>
                                        <p:tgtEl>
                                          <p:spTgt spid="21522"/>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additive="repl">
                                        <p:cTn id="33" dur="1000" fill="hold" masterRel="sameClick"/>
                                        <p:tgtEl>
                                          <p:spTgt spid="21519"/>
                                        </p:tgtEl>
                                        <p:attrNameLst>
                                          <p:attrName>fillColor</p:attrName>
                                        </p:attrNameLst>
                                      </p:cBhvr>
                                      <p:to>
                                        <a:schemeClr val="bg1"/>
                                      </p:to>
                                    </p:animClr>
                                    <p:set>
                                      <p:cBhvr additive="repl">
                                        <p:cTn id="34" dur="1000" fill="hold"/>
                                        <p:tgtEl>
                                          <p:spTgt spid="21519"/>
                                        </p:tgtEl>
                                        <p:attrNameLst>
                                          <p:attrName>fill.type</p:attrName>
                                        </p:attrNameLst>
                                      </p:cBhvr>
                                      <p:to>
                                        <p:strVal val="solid"/>
                                      </p:to>
                                    </p:set>
                                  </p:childTnLst>
                                </p:cTn>
                              </p:par>
                              <p:par>
                                <p:cTn id="35" presetID="1" presetClass="emph" presetSubtype="2" fill="hold" nodeType="withEffect">
                                  <p:stCondLst>
                                    <p:cond delay="0"/>
                                  </p:stCondLst>
                                  <p:childTnLst>
                                    <p:animClr clrSpc="rgb" dir="cw">
                                      <p:cBhvr additive="repl">
                                        <p:cTn id="36" dur="1000" fill="hold" masterRel="sameClick"/>
                                        <p:tgtEl>
                                          <p:spTgt spid="21528"/>
                                        </p:tgtEl>
                                        <p:attrNameLst>
                                          <p:attrName>fillColor</p:attrName>
                                        </p:attrNameLst>
                                      </p:cBhvr>
                                      <p:to>
                                        <a:schemeClr val="bg1"/>
                                      </p:to>
                                    </p:animClr>
                                    <p:set>
                                      <p:cBhvr additive="repl">
                                        <p:cTn id="37" dur="1000" fill="hold"/>
                                        <p:tgtEl>
                                          <p:spTgt spid="21528"/>
                                        </p:tgtEl>
                                        <p:attrNameLst>
                                          <p:attrName>fill.type</p:attrName>
                                        </p:attrNameLst>
                                      </p:cBhvr>
                                      <p:to>
                                        <p:strVal val="solid"/>
                                      </p:to>
                                    </p:set>
                                  </p:childTnLst>
                                </p:cTn>
                              </p:par>
                              <p:par>
                                <p:cTn id="38" presetID="1" presetClass="emph" presetSubtype="2" fill="hold" nodeType="withEffect">
                                  <p:stCondLst>
                                    <p:cond delay="0"/>
                                  </p:stCondLst>
                                  <p:childTnLst>
                                    <p:animClr clrSpc="rgb" dir="cw">
                                      <p:cBhvr additive="repl">
                                        <p:cTn id="39" dur="1000" fill="hold" masterRel="sameClick"/>
                                        <p:tgtEl>
                                          <p:spTgt spid="21520"/>
                                        </p:tgtEl>
                                        <p:attrNameLst>
                                          <p:attrName>fillColor</p:attrName>
                                        </p:attrNameLst>
                                      </p:cBhvr>
                                      <p:to>
                                        <a:schemeClr val="bg1"/>
                                      </p:to>
                                    </p:animClr>
                                    <p:set>
                                      <p:cBhvr additive="repl">
                                        <p:cTn id="40" dur="1000" fill="hold"/>
                                        <p:tgtEl>
                                          <p:spTgt spid="21520"/>
                                        </p:tgtEl>
                                        <p:attrNameLst>
                                          <p:attrName>fill.type</p:attrName>
                                        </p:attrNameLst>
                                      </p:cBhvr>
                                      <p:to>
                                        <p:strVal val="solid"/>
                                      </p:to>
                                    </p:set>
                                  </p:childTnLst>
                                </p:cTn>
                              </p:par>
                              <p:par>
                                <p:cTn id="41" presetID="10" presetClass="entr" fill="hold" nodeType="withEffect">
                                  <p:stCondLst>
                                    <p:cond delay="0"/>
                                  </p:stCondLst>
                                  <p:childTnLst>
                                    <p:set>
                                      <p:cBhvr additive="repl">
                                        <p:cTn id="42" dur="1" fill="hold">
                                          <p:stCondLst>
                                            <p:cond delay="0"/>
                                          </p:stCondLst>
                                        </p:cTn>
                                        <p:tgtEl>
                                          <p:spTgt spid="2"/>
                                        </p:tgtEl>
                                        <p:attrNameLst>
                                          <p:attrName>style.visibility</p:attrName>
                                        </p:attrNameLst>
                                      </p:cBhvr>
                                      <p:to>
                                        <p:strVal val="visible"/>
                                      </p:to>
                                    </p:set>
                                    <p:animEffect transition="in" filter="fade">
                                      <p:cBhvr additive="repl">
                                        <p:cTn id="43" dur="1000"/>
                                        <p:tgtEl>
                                          <p:spTgt spid="2"/>
                                        </p:tgtEl>
                                      </p:cBhvr>
                                    </p:animEffect>
                                  </p:childTnLst>
                                </p:cTn>
                              </p:par>
                            </p:childTnLst>
                          </p:cTn>
                        </p:par>
                        <p:par>
                          <p:cTn id="44" fill="hold" nodeType="afterGroup">
                            <p:stCondLst>
                              <p:cond delay="1000"/>
                            </p:stCondLst>
                            <p:childTnLst>
                              <p:par>
                                <p:cTn id="45" presetID="1" presetClass="emph" presetSubtype="2" fill="hold" nodeType="afterEffect">
                                  <p:stCondLst>
                                    <p:cond delay="200"/>
                                  </p:stCondLst>
                                  <p:childTnLst>
                                    <p:animClr clrSpc="rgb" dir="cw">
                                      <p:cBhvr additive="repl">
                                        <p:cTn id="46" dur="500" fill="hold" masterRel="sameClick"/>
                                        <p:tgtEl>
                                          <p:spTgt spid="21529"/>
                                        </p:tgtEl>
                                        <p:attrNameLst>
                                          <p:attrName>fillColor</p:attrName>
                                        </p:attrNameLst>
                                      </p:cBhvr>
                                      <p:to>
                                        <a:schemeClr val="bg1"/>
                                      </p:to>
                                    </p:animClr>
                                    <p:set>
                                      <p:cBhvr additive="repl">
                                        <p:cTn id="47" dur="500" fill="hold"/>
                                        <p:tgtEl>
                                          <p:spTgt spid="21529"/>
                                        </p:tgtEl>
                                        <p:attrNameLst>
                                          <p:attrName>fill.type</p:attrName>
                                        </p:attrNameLst>
                                      </p:cBhvr>
                                      <p:to>
                                        <p:strVal val="solid"/>
                                      </p:to>
                                    </p:set>
                                  </p:childTnLst>
                                </p:cTn>
                              </p:par>
                              <p:par>
                                <p:cTn id="48" presetID="1" presetClass="emph" presetSubtype="2" fill="hold" nodeType="withEffect">
                                  <p:stCondLst>
                                    <p:cond delay="200"/>
                                  </p:stCondLst>
                                  <p:childTnLst>
                                    <p:animClr clrSpc="rgb" dir="cw">
                                      <p:cBhvr additive="repl">
                                        <p:cTn id="49" dur="500" fill="hold" masterRel="sameClick"/>
                                        <p:tgtEl>
                                          <p:spTgt spid="21516"/>
                                        </p:tgtEl>
                                        <p:attrNameLst>
                                          <p:attrName>fillColor</p:attrName>
                                        </p:attrNameLst>
                                      </p:cBhvr>
                                      <p:to>
                                        <a:schemeClr val="bg1"/>
                                      </p:to>
                                    </p:animClr>
                                    <p:set>
                                      <p:cBhvr additive="repl">
                                        <p:cTn id="50" dur="500" fill="hold"/>
                                        <p:tgtEl>
                                          <p:spTgt spid="21516"/>
                                        </p:tgtEl>
                                        <p:attrNameLst>
                                          <p:attrName>fill.type</p:attrName>
                                        </p:attrNameLst>
                                      </p:cBhvr>
                                      <p:to>
                                        <p:strVal val="solid"/>
                                      </p:to>
                                    </p:set>
                                  </p:childTnLst>
                                </p:cTn>
                              </p:par>
                              <p:par>
                                <p:cTn id="51" presetID="1" presetClass="emph" presetSubtype="2" fill="hold" nodeType="withEffect">
                                  <p:stCondLst>
                                    <p:cond delay="200"/>
                                  </p:stCondLst>
                                  <p:childTnLst>
                                    <p:animClr clrSpc="rgb" dir="cw">
                                      <p:cBhvr additive="repl">
                                        <p:cTn id="52" dur="500" fill="hold" masterRel="sameClick"/>
                                        <p:tgtEl>
                                          <p:spTgt spid="21521"/>
                                        </p:tgtEl>
                                        <p:attrNameLst>
                                          <p:attrName>fillColor</p:attrName>
                                        </p:attrNameLst>
                                      </p:cBhvr>
                                      <p:to>
                                        <a:schemeClr val="bg1"/>
                                      </p:to>
                                    </p:animClr>
                                    <p:set>
                                      <p:cBhvr additive="repl">
                                        <p:cTn id="53" dur="500" fill="hold"/>
                                        <p:tgtEl>
                                          <p:spTgt spid="21521"/>
                                        </p:tgtEl>
                                        <p:attrNameLst>
                                          <p:attrName>fill.type</p:attrName>
                                        </p:attrNameLst>
                                      </p:cBhvr>
                                      <p:to>
                                        <p:strVal val="solid"/>
                                      </p:to>
                                    </p:set>
                                  </p:childTnLst>
                                </p:cTn>
                              </p:par>
                              <p:par>
                                <p:cTn id="54" presetID="1" presetClass="emph" presetSubtype="2" fill="hold" nodeType="withEffect">
                                  <p:stCondLst>
                                    <p:cond delay="200"/>
                                  </p:stCondLst>
                                  <p:childTnLst>
                                    <p:animClr clrSpc="rgb" dir="cw">
                                      <p:cBhvr additive="repl">
                                        <p:cTn id="55" dur="500" fill="hold" masterRel="sameClick"/>
                                        <p:tgtEl>
                                          <p:spTgt spid="21515"/>
                                        </p:tgtEl>
                                        <p:attrNameLst>
                                          <p:attrName>fillColor</p:attrName>
                                        </p:attrNameLst>
                                      </p:cBhvr>
                                      <p:to>
                                        <a:schemeClr val="bg1"/>
                                      </p:to>
                                    </p:animClr>
                                    <p:set>
                                      <p:cBhvr additive="repl">
                                        <p:cTn id="56" dur="500" fill="hold"/>
                                        <p:tgtEl>
                                          <p:spTgt spid="21515"/>
                                        </p:tgtEl>
                                        <p:attrNameLst>
                                          <p:attrName>fill.type</p:attrName>
                                        </p:attrNameLst>
                                      </p:cBhvr>
                                      <p:to>
                                        <p:strVal val="solid"/>
                                      </p:to>
                                    </p:set>
                                  </p:childTnLst>
                                </p:cTn>
                              </p:par>
                              <p:par>
                                <p:cTn id="57" presetID="1" presetClass="emph" presetSubtype="2" fill="hold" nodeType="withEffect">
                                  <p:stCondLst>
                                    <p:cond delay="200"/>
                                  </p:stCondLst>
                                  <p:childTnLst>
                                    <p:animClr clrSpc="rgb" dir="cw">
                                      <p:cBhvr additive="repl">
                                        <p:cTn id="58" dur="500" fill="hold" masterRel="sameClick"/>
                                        <p:tgtEl>
                                          <p:spTgt spid="21527"/>
                                        </p:tgtEl>
                                        <p:attrNameLst>
                                          <p:attrName>fillColor</p:attrName>
                                        </p:attrNameLst>
                                      </p:cBhvr>
                                      <p:to>
                                        <a:schemeClr val="bg1"/>
                                      </p:to>
                                    </p:animClr>
                                    <p:set>
                                      <p:cBhvr additive="repl">
                                        <p:cTn id="59" dur="500" fill="hold"/>
                                        <p:tgtEl>
                                          <p:spTgt spid="21527"/>
                                        </p:tgtEl>
                                        <p:attrNameLst>
                                          <p:attrName>fill.type</p:attrName>
                                        </p:attrNameLst>
                                      </p:cBhvr>
                                      <p:to>
                                        <p:strVal val="solid"/>
                                      </p:to>
                                    </p:set>
                                  </p:childTnLst>
                                </p:cTn>
                              </p:par>
                              <p:par>
                                <p:cTn id="60" presetID="1" presetClass="emph" presetSubtype="2" fill="hold" nodeType="withEffect">
                                  <p:stCondLst>
                                    <p:cond delay="200"/>
                                  </p:stCondLst>
                                  <p:childTnLst>
                                    <p:animClr clrSpc="rgb" dir="cw">
                                      <p:cBhvr additive="repl">
                                        <p:cTn id="61" dur="500" fill="hold" masterRel="sameClick"/>
                                        <p:tgtEl>
                                          <p:spTgt spid="21514"/>
                                        </p:tgtEl>
                                        <p:attrNameLst>
                                          <p:attrName>fillColor</p:attrName>
                                        </p:attrNameLst>
                                      </p:cBhvr>
                                      <p:to>
                                        <a:schemeClr val="bg1"/>
                                      </p:to>
                                    </p:animClr>
                                    <p:set>
                                      <p:cBhvr additive="repl">
                                        <p:cTn id="62" dur="500" fill="hold"/>
                                        <p:tgtEl>
                                          <p:spTgt spid="21514"/>
                                        </p:tgtEl>
                                        <p:attrNameLst>
                                          <p:attrName>fill.type</p:attrName>
                                        </p:attrNameLst>
                                      </p:cBhvr>
                                      <p:to>
                                        <p:strVal val="solid"/>
                                      </p:to>
                                    </p:set>
                                  </p:childTnLst>
                                </p:cTn>
                              </p:par>
                              <p:par>
                                <p:cTn id="63" presetID="1" presetClass="emph" presetSubtype="2" fill="hold" nodeType="withEffect">
                                  <p:stCondLst>
                                    <p:cond delay="200"/>
                                  </p:stCondLst>
                                  <p:childTnLst>
                                    <p:animClr clrSpc="rgb" dir="cw">
                                      <p:cBhvr additive="repl">
                                        <p:cTn id="64" dur="1000" fill="hold" masterRel="sameClick"/>
                                        <p:tgtEl>
                                          <p:spTgt spid="21524"/>
                                        </p:tgtEl>
                                        <p:attrNameLst>
                                          <p:attrName>fillColor</p:attrName>
                                        </p:attrNameLst>
                                      </p:cBhvr>
                                      <p:to>
                                        <a:srgbClr val="FF8000"/>
                                      </p:to>
                                    </p:animClr>
                                    <p:set>
                                      <p:cBhvr additive="repl">
                                        <p:cTn id="65" dur="1000" fill="hold"/>
                                        <p:tgtEl>
                                          <p:spTgt spid="21524"/>
                                        </p:tgtEl>
                                        <p:attrNameLst>
                                          <p:attrName>fill.type</p:attrName>
                                        </p:attrNameLst>
                                      </p:cBhvr>
                                      <p:to>
                                        <p:strVal val="solid"/>
                                      </p:to>
                                    </p:set>
                                  </p:childTnLst>
                                </p:cTn>
                              </p:par>
                              <p:par>
                                <p:cTn id="66" presetID="1" presetClass="emph" presetSubtype="2" fill="hold" nodeType="withEffect">
                                  <p:stCondLst>
                                    <p:cond delay="200"/>
                                  </p:stCondLst>
                                  <p:childTnLst>
                                    <p:animClr clrSpc="rgb" dir="cw">
                                      <p:cBhvr additive="repl">
                                        <p:cTn id="67" dur="1000" fill="hold" masterRel="sameClick"/>
                                        <p:tgtEl>
                                          <p:spTgt spid="21512"/>
                                        </p:tgtEl>
                                        <p:attrNameLst>
                                          <p:attrName>fillColor</p:attrName>
                                        </p:attrNameLst>
                                      </p:cBhvr>
                                      <p:to>
                                        <a:srgbClr val="00CC00"/>
                                      </p:to>
                                    </p:animClr>
                                    <p:set>
                                      <p:cBhvr additive="repl">
                                        <p:cTn id="68" dur="1000" fill="hold"/>
                                        <p:tgtEl>
                                          <p:spTgt spid="21512"/>
                                        </p:tgtEl>
                                        <p:attrNameLst>
                                          <p:attrName>fill.type</p:attrName>
                                        </p:attrNameLst>
                                      </p:cBhvr>
                                      <p:to>
                                        <p:strVal val="solid"/>
                                      </p:to>
                                    </p:set>
                                  </p:childTnLst>
                                </p:cTn>
                              </p:par>
                              <p:par>
                                <p:cTn id="69" presetID="1" presetClass="emph" presetSubtype="2" fill="hold" nodeType="withEffect">
                                  <p:stCondLst>
                                    <p:cond delay="200"/>
                                  </p:stCondLst>
                                  <p:childTnLst>
                                    <p:animClr clrSpc="rgb" dir="cw">
                                      <p:cBhvr additive="repl">
                                        <p:cTn id="70" dur="1000" fill="hold" masterRel="sameClick"/>
                                        <p:tgtEl>
                                          <p:spTgt spid="21523"/>
                                        </p:tgtEl>
                                        <p:attrNameLst>
                                          <p:attrName>fillColor</p:attrName>
                                        </p:attrNameLst>
                                      </p:cBhvr>
                                      <p:to>
                                        <a:srgbClr val="00CC00"/>
                                      </p:to>
                                    </p:animClr>
                                    <p:set>
                                      <p:cBhvr additive="repl">
                                        <p:cTn id="71" dur="1000" fill="hold"/>
                                        <p:tgtEl>
                                          <p:spTgt spid="21523"/>
                                        </p:tgtEl>
                                        <p:attrNameLst>
                                          <p:attrName>fill.type</p:attrName>
                                        </p:attrNameLst>
                                      </p:cBhvr>
                                      <p:to>
                                        <p:strVal val="solid"/>
                                      </p:to>
                                    </p:set>
                                  </p:childTnLst>
                                </p:cTn>
                              </p:par>
                              <p:par>
                                <p:cTn id="72" presetID="1" presetClass="emph" presetSubtype="2" fill="hold" nodeType="withEffect">
                                  <p:stCondLst>
                                    <p:cond delay="200"/>
                                  </p:stCondLst>
                                  <p:childTnLst>
                                    <p:animClr clrSpc="rgb" dir="cw">
                                      <p:cBhvr additive="repl">
                                        <p:cTn id="73" dur="1000" fill="hold" masterRel="sameClick"/>
                                        <p:tgtEl>
                                          <p:spTgt spid="21513"/>
                                        </p:tgtEl>
                                        <p:attrNameLst>
                                          <p:attrName>fillColor</p:attrName>
                                        </p:attrNameLst>
                                      </p:cBhvr>
                                      <p:to>
                                        <a:srgbClr val="00CC00"/>
                                      </p:to>
                                    </p:animClr>
                                    <p:set>
                                      <p:cBhvr additive="repl">
                                        <p:cTn id="74" dur="1000" fill="hold"/>
                                        <p:tgtEl>
                                          <p:spTgt spid="21513"/>
                                        </p:tgtEl>
                                        <p:attrNameLst>
                                          <p:attrName>fill.type</p:attrName>
                                        </p:attrNameLst>
                                      </p:cBhvr>
                                      <p:to>
                                        <p:strVal val="solid"/>
                                      </p:to>
                                    </p:set>
                                  </p:childTnLst>
                                </p:cTn>
                              </p:par>
                              <p:par>
                                <p:cTn id="75" presetID="1" presetClass="emph" presetSubtype="2" fill="hold" nodeType="withEffect">
                                  <p:stCondLst>
                                    <p:cond delay="200"/>
                                  </p:stCondLst>
                                  <p:childTnLst>
                                    <p:animClr clrSpc="rgb" dir="cw">
                                      <p:cBhvr additive="repl">
                                        <p:cTn id="76" dur="1000" fill="hold" masterRel="sameClick"/>
                                        <p:tgtEl>
                                          <p:spTgt spid="21525"/>
                                        </p:tgtEl>
                                        <p:attrNameLst>
                                          <p:attrName>fillColor</p:attrName>
                                        </p:attrNameLst>
                                      </p:cBhvr>
                                      <p:to>
                                        <a:srgbClr val="FF8000"/>
                                      </p:to>
                                    </p:animClr>
                                    <p:set>
                                      <p:cBhvr additive="repl">
                                        <p:cTn id="77" dur="1000" fill="hold"/>
                                        <p:tgtEl>
                                          <p:spTgt spid="21525"/>
                                        </p:tgtEl>
                                        <p:attrNameLst>
                                          <p:attrName>fill.type</p:attrName>
                                        </p:attrNameLst>
                                      </p:cBhvr>
                                      <p:to>
                                        <p:strVal val="solid"/>
                                      </p:to>
                                    </p:set>
                                  </p:childTnLst>
                                </p:cTn>
                              </p:par>
                              <p:par>
                                <p:cTn id="78" presetID="1" presetClass="emph" presetSubtype="2" fill="hold" nodeType="withEffect">
                                  <p:stCondLst>
                                    <p:cond delay="200"/>
                                  </p:stCondLst>
                                  <p:childTnLst>
                                    <p:animClr clrSpc="rgb" dir="cw">
                                      <p:cBhvr additive="repl">
                                        <p:cTn id="79" dur="1000" fill="hold" masterRel="sameClick"/>
                                        <p:tgtEl>
                                          <p:spTgt spid="21517"/>
                                        </p:tgtEl>
                                        <p:attrNameLst>
                                          <p:attrName>fillColor</p:attrName>
                                        </p:attrNameLst>
                                      </p:cBhvr>
                                      <p:to>
                                        <a:srgbClr val="00CC00"/>
                                      </p:to>
                                    </p:animClr>
                                    <p:set>
                                      <p:cBhvr additive="repl">
                                        <p:cTn id="80" dur="1000" fill="hold"/>
                                        <p:tgtEl>
                                          <p:spTgt spid="21517"/>
                                        </p:tgtEl>
                                        <p:attrNameLst>
                                          <p:attrName>fill.type</p:attrName>
                                        </p:attrNameLst>
                                      </p:cBhvr>
                                      <p:to>
                                        <p:strVal val="solid"/>
                                      </p:to>
                                    </p:set>
                                  </p:childTnLst>
                                </p:cTn>
                              </p:par>
                              <p:par>
                                <p:cTn id="81" presetID="10" presetClass="entr" fill="hold" nodeType="withEffect">
                                  <p:stCondLst>
                                    <p:cond delay="200"/>
                                  </p:stCondLst>
                                  <p:childTnLst>
                                    <p:set>
                                      <p:cBhvr additive="repl">
                                        <p:cTn id="82" dur="1" fill="hold">
                                          <p:stCondLst>
                                            <p:cond delay="0"/>
                                          </p:stCondLst>
                                        </p:cTn>
                                        <p:tgtEl>
                                          <p:spTgt spid="3"/>
                                        </p:tgtEl>
                                        <p:attrNameLst>
                                          <p:attrName>style.visibility</p:attrName>
                                        </p:attrNameLst>
                                      </p:cBhvr>
                                      <p:to>
                                        <p:strVal val="visible"/>
                                      </p:to>
                                    </p:set>
                                    <p:animEffect transition="in" filter="fade">
                                      <p:cBhvr additive="repl">
                                        <p:cTn id="83" dur="1000"/>
                                        <p:tgtEl>
                                          <p:spTgt spid="3"/>
                                        </p:tgtEl>
                                      </p:cBhvr>
                                    </p:animEffect>
                                  </p:childTnLst>
                                </p:cTn>
                              </p:par>
                            </p:childTnLst>
                          </p:cTn>
                        </p:par>
                        <p:par>
                          <p:cTn id="84" fill="hold" nodeType="afterGroup">
                            <p:stCondLst>
                              <p:cond delay="2200"/>
                            </p:stCondLst>
                            <p:childTnLst>
                              <p:par>
                                <p:cTn id="85" presetID="1" presetClass="emph" presetSubtype="2" fill="hold" nodeType="afterEffect">
                                  <p:stCondLst>
                                    <p:cond delay="100"/>
                                  </p:stCondLst>
                                  <p:childTnLst>
                                    <p:animClr clrSpc="rgb" dir="cw">
                                      <p:cBhvr additive="repl">
                                        <p:cTn id="86" dur="500" fill="hold" masterRel="sameClick"/>
                                        <p:tgtEl>
                                          <p:spTgt spid="21524"/>
                                        </p:tgtEl>
                                        <p:attrNameLst>
                                          <p:attrName>fillColor</p:attrName>
                                        </p:attrNameLst>
                                      </p:cBhvr>
                                      <p:to>
                                        <a:schemeClr val="bg1"/>
                                      </p:to>
                                    </p:animClr>
                                    <p:set>
                                      <p:cBhvr additive="repl">
                                        <p:cTn id="87" dur="500" fill="hold"/>
                                        <p:tgtEl>
                                          <p:spTgt spid="21524"/>
                                        </p:tgtEl>
                                        <p:attrNameLst>
                                          <p:attrName>fill.type</p:attrName>
                                        </p:attrNameLst>
                                      </p:cBhvr>
                                      <p:to>
                                        <p:strVal val="solid"/>
                                      </p:to>
                                    </p:set>
                                  </p:childTnLst>
                                </p:cTn>
                              </p:par>
                              <p:par>
                                <p:cTn id="88" presetID="1" presetClass="emph" presetSubtype="2" fill="hold" nodeType="withEffect">
                                  <p:stCondLst>
                                    <p:cond delay="100"/>
                                  </p:stCondLst>
                                  <p:childTnLst>
                                    <p:animClr clrSpc="rgb" dir="cw">
                                      <p:cBhvr additive="repl">
                                        <p:cTn id="89" dur="500" fill="hold" masterRel="sameClick"/>
                                        <p:tgtEl>
                                          <p:spTgt spid="21512"/>
                                        </p:tgtEl>
                                        <p:attrNameLst>
                                          <p:attrName>fillColor</p:attrName>
                                        </p:attrNameLst>
                                      </p:cBhvr>
                                      <p:to>
                                        <a:schemeClr val="bg1"/>
                                      </p:to>
                                    </p:animClr>
                                    <p:set>
                                      <p:cBhvr additive="repl">
                                        <p:cTn id="90" dur="500" fill="hold"/>
                                        <p:tgtEl>
                                          <p:spTgt spid="21512"/>
                                        </p:tgtEl>
                                        <p:attrNameLst>
                                          <p:attrName>fill.type</p:attrName>
                                        </p:attrNameLst>
                                      </p:cBhvr>
                                      <p:to>
                                        <p:strVal val="solid"/>
                                      </p:to>
                                    </p:set>
                                  </p:childTnLst>
                                </p:cTn>
                              </p:par>
                              <p:par>
                                <p:cTn id="91" presetID="1" presetClass="emph" presetSubtype="2" fill="hold" nodeType="withEffect">
                                  <p:stCondLst>
                                    <p:cond delay="100"/>
                                  </p:stCondLst>
                                  <p:childTnLst>
                                    <p:animClr clrSpc="rgb" dir="cw">
                                      <p:cBhvr additive="repl">
                                        <p:cTn id="92" dur="500" fill="hold" masterRel="sameClick"/>
                                        <p:tgtEl>
                                          <p:spTgt spid="21523"/>
                                        </p:tgtEl>
                                        <p:attrNameLst>
                                          <p:attrName>fillColor</p:attrName>
                                        </p:attrNameLst>
                                      </p:cBhvr>
                                      <p:to>
                                        <a:schemeClr val="bg1"/>
                                      </p:to>
                                    </p:animClr>
                                    <p:set>
                                      <p:cBhvr additive="repl">
                                        <p:cTn id="93" dur="500" fill="hold"/>
                                        <p:tgtEl>
                                          <p:spTgt spid="21523"/>
                                        </p:tgtEl>
                                        <p:attrNameLst>
                                          <p:attrName>fill.type</p:attrName>
                                        </p:attrNameLst>
                                      </p:cBhvr>
                                      <p:to>
                                        <p:strVal val="solid"/>
                                      </p:to>
                                    </p:set>
                                  </p:childTnLst>
                                </p:cTn>
                              </p:par>
                              <p:par>
                                <p:cTn id="94" presetID="1" presetClass="emph" presetSubtype="2" fill="hold" nodeType="withEffect">
                                  <p:stCondLst>
                                    <p:cond delay="100"/>
                                  </p:stCondLst>
                                  <p:childTnLst>
                                    <p:animClr clrSpc="rgb" dir="cw">
                                      <p:cBhvr additive="repl">
                                        <p:cTn id="95" dur="500" fill="hold" masterRel="sameClick"/>
                                        <p:tgtEl>
                                          <p:spTgt spid="21513"/>
                                        </p:tgtEl>
                                        <p:attrNameLst>
                                          <p:attrName>fillColor</p:attrName>
                                        </p:attrNameLst>
                                      </p:cBhvr>
                                      <p:to>
                                        <a:schemeClr val="bg1"/>
                                      </p:to>
                                    </p:animClr>
                                    <p:set>
                                      <p:cBhvr additive="repl">
                                        <p:cTn id="96" dur="500" fill="hold"/>
                                        <p:tgtEl>
                                          <p:spTgt spid="21513"/>
                                        </p:tgtEl>
                                        <p:attrNameLst>
                                          <p:attrName>fill.type</p:attrName>
                                        </p:attrNameLst>
                                      </p:cBhvr>
                                      <p:to>
                                        <p:strVal val="solid"/>
                                      </p:to>
                                    </p:set>
                                  </p:childTnLst>
                                </p:cTn>
                              </p:par>
                              <p:par>
                                <p:cTn id="97" presetID="1" presetClass="emph" presetSubtype="2" fill="hold" nodeType="withEffect">
                                  <p:stCondLst>
                                    <p:cond delay="100"/>
                                  </p:stCondLst>
                                  <p:childTnLst>
                                    <p:animClr clrSpc="rgb" dir="cw">
                                      <p:cBhvr additive="repl">
                                        <p:cTn id="98" dur="500" fill="hold" masterRel="sameClick"/>
                                        <p:tgtEl>
                                          <p:spTgt spid="21525"/>
                                        </p:tgtEl>
                                        <p:attrNameLst>
                                          <p:attrName>fillColor</p:attrName>
                                        </p:attrNameLst>
                                      </p:cBhvr>
                                      <p:to>
                                        <a:schemeClr val="bg1"/>
                                      </p:to>
                                    </p:animClr>
                                    <p:set>
                                      <p:cBhvr additive="repl">
                                        <p:cTn id="99" dur="500" fill="hold"/>
                                        <p:tgtEl>
                                          <p:spTgt spid="21525"/>
                                        </p:tgtEl>
                                        <p:attrNameLst>
                                          <p:attrName>fill.type</p:attrName>
                                        </p:attrNameLst>
                                      </p:cBhvr>
                                      <p:to>
                                        <p:strVal val="solid"/>
                                      </p:to>
                                    </p:set>
                                  </p:childTnLst>
                                </p:cTn>
                              </p:par>
                              <p:par>
                                <p:cTn id="100" presetID="1" presetClass="emph" presetSubtype="2" fill="hold" nodeType="withEffect">
                                  <p:stCondLst>
                                    <p:cond delay="100"/>
                                  </p:stCondLst>
                                  <p:childTnLst>
                                    <p:animClr clrSpc="rgb" dir="cw">
                                      <p:cBhvr additive="repl">
                                        <p:cTn id="101" dur="500" fill="hold" masterRel="sameClick"/>
                                        <p:tgtEl>
                                          <p:spTgt spid="21517"/>
                                        </p:tgtEl>
                                        <p:attrNameLst>
                                          <p:attrName>fillColor</p:attrName>
                                        </p:attrNameLst>
                                      </p:cBhvr>
                                      <p:to>
                                        <a:schemeClr val="bg1"/>
                                      </p:to>
                                    </p:animClr>
                                    <p:set>
                                      <p:cBhvr additive="repl">
                                        <p:cTn id="102" dur="500" fill="hold"/>
                                        <p:tgtEl>
                                          <p:spTgt spid="21517"/>
                                        </p:tgtEl>
                                        <p:attrNameLst>
                                          <p:attrName>fill.type</p:attrName>
                                        </p:attrNameLst>
                                      </p:cBhvr>
                                      <p:to>
                                        <p:strVal val="solid"/>
                                      </p:to>
                                    </p:set>
                                  </p:childTnLst>
                                </p:cTn>
                              </p:par>
                              <p:par>
                                <p:cTn id="103" presetID="1" presetClass="emph" presetSubtype="2" fill="hold" nodeType="withEffect">
                                  <p:stCondLst>
                                    <p:cond delay="100"/>
                                  </p:stCondLst>
                                  <p:childTnLst>
                                    <p:animClr clrSpc="rgb" dir="cw">
                                      <p:cBhvr additive="repl">
                                        <p:cTn id="104" dur="1000" fill="hold" masterRel="sameClick"/>
                                        <p:tgtEl>
                                          <p:spTgt spid="21526"/>
                                        </p:tgtEl>
                                        <p:attrNameLst>
                                          <p:attrName>fillColor</p:attrName>
                                        </p:attrNameLst>
                                      </p:cBhvr>
                                      <p:to>
                                        <a:srgbClr val="FF8000"/>
                                      </p:to>
                                    </p:animClr>
                                    <p:set>
                                      <p:cBhvr additive="repl">
                                        <p:cTn id="105" dur="1000" fill="hold"/>
                                        <p:tgtEl>
                                          <p:spTgt spid="21526"/>
                                        </p:tgtEl>
                                        <p:attrNameLst>
                                          <p:attrName>fill.type</p:attrName>
                                        </p:attrNameLst>
                                      </p:cBhvr>
                                      <p:to>
                                        <p:strVal val="solid"/>
                                      </p:to>
                                    </p:set>
                                  </p:childTnLst>
                                </p:cTn>
                              </p:par>
                              <p:par>
                                <p:cTn id="106" presetID="1" presetClass="emph" presetSubtype="2" fill="hold" nodeType="withEffect">
                                  <p:stCondLst>
                                    <p:cond delay="100"/>
                                  </p:stCondLst>
                                  <p:childTnLst>
                                    <p:animClr clrSpc="rgb" dir="cw">
                                      <p:cBhvr additive="repl">
                                        <p:cTn id="107" dur="1000" fill="hold" masterRel="sameClick"/>
                                        <p:tgtEl>
                                          <p:spTgt spid="21518"/>
                                        </p:tgtEl>
                                        <p:attrNameLst>
                                          <p:attrName>fillColor</p:attrName>
                                        </p:attrNameLst>
                                      </p:cBhvr>
                                      <p:to>
                                        <a:srgbClr val="00CC00"/>
                                      </p:to>
                                    </p:animClr>
                                    <p:set>
                                      <p:cBhvr additive="repl">
                                        <p:cTn id="108" dur="1000" fill="hold"/>
                                        <p:tgtEl>
                                          <p:spTgt spid="21518"/>
                                        </p:tgtEl>
                                        <p:attrNameLst>
                                          <p:attrName>fill.type</p:attrName>
                                        </p:attrNameLst>
                                      </p:cBhvr>
                                      <p:to>
                                        <p:strVal val="solid"/>
                                      </p:to>
                                    </p:set>
                                  </p:childTnLst>
                                </p:cTn>
                              </p:par>
                              <p:par>
                                <p:cTn id="109" presetID="1" presetClass="emph" presetSubtype="2" fill="hold" nodeType="withEffect">
                                  <p:stCondLst>
                                    <p:cond delay="100"/>
                                  </p:stCondLst>
                                  <p:childTnLst>
                                    <p:animClr clrSpc="rgb" dir="cw">
                                      <p:cBhvr additive="repl">
                                        <p:cTn id="110" dur="1000" fill="hold" masterRel="sameClick"/>
                                        <p:tgtEl>
                                          <p:spTgt spid="21522"/>
                                        </p:tgtEl>
                                        <p:attrNameLst>
                                          <p:attrName>fillColor</p:attrName>
                                        </p:attrNameLst>
                                      </p:cBhvr>
                                      <p:to>
                                        <a:srgbClr val="00CC00"/>
                                      </p:to>
                                    </p:animClr>
                                    <p:set>
                                      <p:cBhvr additive="repl">
                                        <p:cTn id="111" dur="1000" fill="hold"/>
                                        <p:tgtEl>
                                          <p:spTgt spid="21522"/>
                                        </p:tgtEl>
                                        <p:attrNameLst>
                                          <p:attrName>fill.type</p:attrName>
                                        </p:attrNameLst>
                                      </p:cBhvr>
                                      <p:to>
                                        <p:strVal val="solid"/>
                                      </p:to>
                                    </p:set>
                                  </p:childTnLst>
                                </p:cTn>
                              </p:par>
                              <p:par>
                                <p:cTn id="112" presetID="1" presetClass="emph" presetSubtype="2" fill="hold" nodeType="withEffect">
                                  <p:stCondLst>
                                    <p:cond delay="100"/>
                                  </p:stCondLst>
                                  <p:childTnLst>
                                    <p:animClr clrSpc="rgb" dir="cw">
                                      <p:cBhvr additive="repl">
                                        <p:cTn id="113" dur="1000" fill="hold" masterRel="sameClick"/>
                                        <p:tgtEl>
                                          <p:spTgt spid="21519"/>
                                        </p:tgtEl>
                                        <p:attrNameLst>
                                          <p:attrName>fillColor</p:attrName>
                                        </p:attrNameLst>
                                      </p:cBhvr>
                                      <p:to>
                                        <a:srgbClr val="00CC00"/>
                                      </p:to>
                                    </p:animClr>
                                    <p:set>
                                      <p:cBhvr additive="repl">
                                        <p:cTn id="114" dur="1000" fill="hold"/>
                                        <p:tgtEl>
                                          <p:spTgt spid="21519"/>
                                        </p:tgtEl>
                                        <p:attrNameLst>
                                          <p:attrName>fill.type</p:attrName>
                                        </p:attrNameLst>
                                      </p:cBhvr>
                                      <p:to>
                                        <p:strVal val="solid"/>
                                      </p:to>
                                    </p:set>
                                  </p:childTnLst>
                                </p:cTn>
                              </p:par>
                              <p:par>
                                <p:cTn id="115" presetID="1" presetClass="emph" presetSubtype="2" fill="hold" nodeType="withEffect">
                                  <p:stCondLst>
                                    <p:cond delay="100"/>
                                  </p:stCondLst>
                                  <p:childTnLst>
                                    <p:animClr clrSpc="rgb" dir="cw">
                                      <p:cBhvr additive="repl">
                                        <p:cTn id="116" dur="1000" fill="hold" masterRel="sameClick"/>
                                        <p:tgtEl>
                                          <p:spTgt spid="21528"/>
                                        </p:tgtEl>
                                        <p:attrNameLst>
                                          <p:attrName>fillColor</p:attrName>
                                        </p:attrNameLst>
                                      </p:cBhvr>
                                      <p:to>
                                        <a:srgbClr val="FF8000"/>
                                      </p:to>
                                    </p:animClr>
                                    <p:set>
                                      <p:cBhvr additive="repl">
                                        <p:cTn id="117" dur="1000" fill="hold"/>
                                        <p:tgtEl>
                                          <p:spTgt spid="21528"/>
                                        </p:tgtEl>
                                        <p:attrNameLst>
                                          <p:attrName>fill.type</p:attrName>
                                        </p:attrNameLst>
                                      </p:cBhvr>
                                      <p:to>
                                        <p:strVal val="solid"/>
                                      </p:to>
                                    </p:set>
                                  </p:childTnLst>
                                </p:cTn>
                              </p:par>
                              <p:par>
                                <p:cTn id="118" presetID="1" presetClass="emph" presetSubtype="2" fill="hold" nodeType="withEffect">
                                  <p:stCondLst>
                                    <p:cond delay="100"/>
                                  </p:stCondLst>
                                  <p:childTnLst>
                                    <p:animClr clrSpc="rgb" dir="cw">
                                      <p:cBhvr additive="repl">
                                        <p:cTn id="119" dur="1000" fill="hold" masterRel="sameClick"/>
                                        <p:tgtEl>
                                          <p:spTgt spid="21520"/>
                                        </p:tgtEl>
                                        <p:attrNameLst>
                                          <p:attrName>fillColor</p:attrName>
                                        </p:attrNameLst>
                                      </p:cBhvr>
                                      <p:to>
                                        <a:srgbClr val="00CC00"/>
                                      </p:to>
                                    </p:animClr>
                                    <p:set>
                                      <p:cBhvr additive="repl">
                                        <p:cTn id="120" dur="1000" fill="hold"/>
                                        <p:tgtEl>
                                          <p:spTgt spid="21520"/>
                                        </p:tgtEl>
                                        <p:attrNameLst>
                                          <p:attrName>fill.type</p:attrName>
                                        </p:attrNameLst>
                                      </p:cBhvr>
                                      <p:to>
                                        <p:strVal val="solid"/>
                                      </p:to>
                                    </p:set>
                                  </p:childTnLst>
                                </p:cTn>
                              </p:par>
                              <p:par>
                                <p:cTn id="121" presetID="10" presetClass="entr" fill="hold" nodeType="withEffect">
                                  <p:stCondLst>
                                    <p:cond delay="100"/>
                                  </p:stCondLst>
                                  <p:childTnLst>
                                    <p:set>
                                      <p:cBhvr additive="repl">
                                        <p:cTn id="122" dur="1" fill="hold">
                                          <p:stCondLst>
                                            <p:cond delay="0"/>
                                          </p:stCondLst>
                                        </p:cTn>
                                        <p:tgtEl>
                                          <p:spTgt spid="4"/>
                                        </p:tgtEl>
                                        <p:attrNameLst>
                                          <p:attrName>style.visibility</p:attrName>
                                        </p:attrNameLst>
                                      </p:cBhvr>
                                      <p:to>
                                        <p:strVal val="visible"/>
                                      </p:to>
                                    </p:set>
                                    <p:animEffect transition="in" filter="fade">
                                      <p:cBhvr additive="repl">
                                        <p:cTn id="1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How many pieces are there in this ring?</a:t>
            </a:r>
          </a:p>
        </p:txBody>
      </p:sp>
      <p:sp>
        <p:nvSpPr>
          <p:cNvPr id="22530" name="AutoShape 2"/>
          <p:cNvSpPr>
            <a:spLocks noChangeArrowheads="1"/>
          </p:cNvSpPr>
          <p:nvPr/>
        </p:nvSpPr>
        <p:spPr bwMode="auto">
          <a:xfrm>
            <a:off x="4463654" y="3330178"/>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1" name="AutoShape 3"/>
          <p:cNvSpPr>
            <a:spLocks noChangeArrowheads="1"/>
          </p:cNvSpPr>
          <p:nvPr/>
        </p:nvSpPr>
        <p:spPr bwMode="auto">
          <a:xfrm>
            <a:off x="3600450" y="33277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2" name="AutoShape 4"/>
          <p:cNvSpPr>
            <a:spLocks noChangeArrowheads="1"/>
          </p:cNvSpPr>
          <p:nvPr/>
        </p:nvSpPr>
        <p:spPr bwMode="auto">
          <a:xfrm rot="18000000">
            <a:off x="5530453" y="271343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3" name="AutoShape 5"/>
          <p:cNvSpPr>
            <a:spLocks noChangeArrowheads="1"/>
          </p:cNvSpPr>
          <p:nvPr/>
        </p:nvSpPr>
        <p:spPr bwMode="auto">
          <a:xfrm rot="14400000">
            <a:off x="5539978" y="147280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4" name="AutoShape 6"/>
          <p:cNvSpPr>
            <a:spLocks noChangeArrowheads="1"/>
          </p:cNvSpPr>
          <p:nvPr/>
        </p:nvSpPr>
        <p:spPr bwMode="auto">
          <a:xfrm rot="14400000">
            <a:off x="5107782" y="73342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5" name="AutoShape 7"/>
          <p:cNvSpPr>
            <a:spLocks noChangeArrowheads="1"/>
          </p:cNvSpPr>
          <p:nvPr/>
        </p:nvSpPr>
        <p:spPr bwMode="auto">
          <a:xfrm rot="3600000">
            <a:off x="2527697" y="2702719"/>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6" name="AutoShape 8"/>
          <p:cNvSpPr>
            <a:spLocks noChangeArrowheads="1"/>
          </p:cNvSpPr>
          <p:nvPr/>
        </p:nvSpPr>
        <p:spPr bwMode="auto">
          <a:xfrm rot="7200000">
            <a:off x="2525316" y="1473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7" name="AutoShape 9"/>
          <p:cNvSpPr>
            <a:spLocks noChangeArrowheads="1"/>
          </p:cNvSpPr>
          <p:nvPr/>
        </p:nvSpPr>
        <p:spPr bwMode="auto">
          <a:xfrm rot="7200000">
            <a:off x="2961084" y="7369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8" name="AutoShape 10"/>
          <p:cNvSpPr>
            <a:spLocks noChangeArrowheads="1"/>
          </p:cNvSpPr>
          <p:nvPr/>
        </p:nvSpPr>
        <p:spPr bwMode="auto">
          <a:xfrm rot="10800000">
            <a:off x="4021932" y="111919"/>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39" name="AutoShape 11"/>
          <p:cNvSpPr>
            <a:spLocks noChangeArrowheads="1"/>
          </p:cNvSpPr>
          <p:nvPr/>
        </p:nvSpPr>
        <p:spPr bwMode="auto">
          <a:xfrm rot="18000000">
            <a:off x="5106591" y="109656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0" name="AutoShape 12"/>
          <p:cNvSpPr>
            <a:spLocks noChangeArrowheads="1"/>
          </p:cNvSpPr>
          <p:nvPr/>
        </p:nvSpPr>
        <p:spPr bwMode="auto">
          <a:xfrm rot="3600000">
            <a:off x="2959894" y="1103710"/>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1" name="AutoShape 13"/>
          <p:cNvSpPr>
            <a:spLocks noChangeArrowheads="1"/>
          </p:cNvSpPr>
          <p:nvPr/>
        </p:nvSpPr>
        <p:spPr bwMode="auto">
          <a:xfrm rot="18000000">
            <a:off x="3929063" y="3140869"/>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2" name="Rectangle 14"/>
          <p:cNvSpPr>
            <a:spLocks noChangeArrowheads="1"/>
          </p:cNvSpPr>
          <p:nvPr/>
        </p:nvSpPr>
        <p:spPr bwMode="auto">
          <a:xfrm rot="19800000">
            <a:off x="5047060" y="306109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3" name="Rectangle 15"/>
          <p:cNvSpPr>
            <a:spLocks noChangeArrowheads="1"/>
          </p:cNvSpPr>
          <p:nvPr/>
        </p:nvSpPr>
        <p:spPr bwMode="auto">
          <a:xfrm rot="1800000">
            <a:off x="3006329" y="3049191"/>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4" name="Rectangle 16"/>
          <p:cNvSpPr>
            <a:spLocks noChangeArrowheads="1"/>
          </p:cNvSpPr>
          <p:nvPr/>
        </p:nvSpPr>
        <p:spPr bwMode="auto">
          <a:xfrm>
            <a:off x="2420541" y="203358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5" name="Rectangle 17"/>
          <p:cNvSpPr>
            <a:spLocks noChangeArrowheads="1"/>
          </p:cNvSpPr>
          <p:nvPr/>
        </p:nvSpPr>
        <p:spPr bwMode="auto">
          <a:xfrm>
            <a:off x="5651898" y="203477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6" name="Rectangle 18"/>
          <p:cNvSpPr>
            <a:spLocks noChangeArrowheads="1"/>
          </p:cNvSpPr>
          <p:nvPr/>
        </p:nvSpPr>
        <p:spPr bwMode="auto">
          <a:xfrm rot="19800000">
            <a:off x="3439716" y="271463"/>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2547" name="Rectangle 19"/>
          <p:cNvSpPr>
            <a:spLocks noChangeArrowheads="1"/>
          </p:cNvSpPr>
          <p:nvPr/>
        </p:nvSpPr>
        <p:spPr bwMode="auto">
          <a:xfrm rot="1800000">
            <a:off x="4616054" y="27027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05" name="Rectangle 20"/>
          <p:cNvSpPr>
            <a:spLocks noChangeArrowheads="1"/>
          </p:cNvSpPr>
          <p:nvPr/>
        </p:nvSpPr>
        <p:spPr bwMode="auto">
          <a:xfrm rot="19800000">
            <a:off x="4620816" y="1446610"/>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06" name="Rectangle 21"/>
          <p:cNvSpPr>
            <a:spLocks noChangeArrowheads="1"/>
          </p:cNvSpPr>
          <p:nvPr/>
        </p:nvSpPr>
        <p:spPr bwMode="auto">
          <a:xfrm>
            <a:off x="4031457" y="2465785"/>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07" name="Rectangle 22"/>
          <p:cNvSpPr>
            <a:spLocks noChangeArrowheads="1"/>
          </p:cNvSpPr>
          <p:nvPr/>
        </p:nvSpPr>
        <p:spPr bwMode="auto">
          <a:xfrm rot="1800000">
            <a:off x="3440907" y="144541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08" name="AutoShape 23"/>
          <p:cNvSpPr>
            <a:spLocks noChangeArrowheads="1"/>
          </p:cNvSpPr>
          <p:nvPr/>
        </p:nvSpPr>
        <p:spPr bwMode="auto">
          <a:xfrm rot="1800000">
            <a:off x="3412332" y="240863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09" name="AutoShape 24"/>
          <p:cNvSpPr>
            <a:spLocks noChangeArrowheads="1"/>
          </p:cNvSpPr>
          <p:nvPr/>
        </p:nvSpPr>
        <p:spPr bwMode="auto">
          <a:xfrm rot="12600000">
            <a:off x="3039666" y="220265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10" name="AutoShape 25"/>
          <p:cNvSpPr>
            <a:spLocks noChangeArrowheads="1"/>
          </p:cNvSpPr>
          <p:nvPr/>
        </p:nvSpPr>
        <p:spPr bwMode="auto">
          <a:xfrm rot="1800000">
            <a:off x="3840957" y="80962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11" name="AutoShape 26"/>
          <p:cNvSpPr>
            <a:spLocks noChangeArrowheads="1"/>
          </p:cNvSpPr>
          <p:nvPr/>
        </p:nvSpPr>
        <p:spPr bwMode="auto">
          <a:xfrm rot="19800000">
            <a:off x="4214813" y="81081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12" name="AutoShape 27"/>
          <p:cNvSpPr>
            <a:spLocks noChangeArrowheads="1"/>
          </p:cNvSpPr>
          <p:nvPr/>
        </p:nvSpPr>
        <p:spPr bwMode="auto">
          <a:xfrm rot="1800000">
            <a:off x="5028010" y="198715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2013" name="AutoShape 28"/>
          <p:cNvSpPr>
            <a:spLocks noChangeArrowheads="1"/>
          </p:cNvSpPr>
          <p:nvPr/>
        </p:nvSpPr>
        <p:spPr bwMode="auto">
          <a:xfrm rot="19800000">
            <a:off x="4642248" y="2416969"/>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grpSp>
        <p:nvGrpSpPr>
          <p:cNvPr id="2" name="Group 29"/>
          <p:cNvGrpSpPr>
            <a:grpSpLocks/>
          </p:cNvGrpSpPr>
          <p:nvPr/>
        </p:nvGrpSpPr>
        <p:grpSpPr bwMode="auto">
          <a:xfrm>
            <a:off x="2415779" y="98823"/>
            <a:ext cx="2477690" cy="2793206"/>
            <a:chOff x="1069" y="83"/>
            <a:chExt cx="2081" cy="2346"/>
          </a:xfrm>
        </p:grpSpPr>
        <p:sp>
          <p:nvSpPr>
            <p:cNvPr id="42040" name="Line 30"/>
            <p:cNvSpPr>
              <a:spLocks noChangeShapeType="1"/>
            </p:cNvSpPr>
            <p:nvPr/>
          </p:nvSpPr>
          <p:spPr bwMode="auto">
            <a:xfrm flipH="1" flipV="1">
              <a:off x="1068" y="242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1" name="Line 31"/>
            <p:cNvSpPr>
              <a:spLocks noChangeShapeType="1"/>
            </p:cNvSpPr>
            <p:nvPr/>
          </p:nvSpPr>
          <p:spPr bwMode="auto">
            <a:xfrm flipV="1">
              <a:off x="1070" y="1697"/>
              <a:ext cx="0" cy="73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2" name="Line 32"/>
            <p:cNvSpPr>
              <a:spLocks noChangeShapeType="1"/>
            </p:cNvSpPr>
            <p:nvPr/>
          </p:nvSpPr>
          <p:spPr bwMode="auto">
            <a:xfrm flipV="1">
              <a:off x="1788" y="1686"/>
              <a:ext cx="0" cy="7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3" name="Line 33"/>
            <p:cNvSpPr>
              <a:spLocks noChangeShapeType="1"/>
            </p:cNvSpPr>
            <p:nvPr/>
          </p:nvSpPr>
          <p:spPr bwMode="auto">
            <a:xfrm flipH="1" flipV="1">
              <a:off x="2415" y="85"/>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4" name="Line 34"/>
            <p:cNvSpPr>
              <a:spLocks noChangeShapeType="1"/>
            </p:cNvSpPr>
            <p:nvPr/>
          </p:nvSpPr>
          <p:spPr bwMode="auto">
            <a:xfrm flipV="1">
              <a:off x="1071" y="108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5" name="Line 35"/>
            <p:cNvSpPr>
              <a:spLocks noChangeShapeType="1"/>
            </p:cNvSpPr>
            <p:nvPr/>
          </p:nvSpPr>
          <p:spPr bwMode="auto">
            <a:xfrm flipV="1">
              <a:off x="1787" y="1080"/>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6" name="Line 36"/>
            <p:cNvSpPr>
              <a:spLocks noChangeShapeType="1"/>
            </p:cNvSpPr>
            <p:nvPr/>
          </p:nvSpPr>
          <p:spPr bwMode="auto">
            <a:xfrm flipV="1">
              <a:off x="1435" y="45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7" name="Line 37"/>
            <p:cNvSpPr>
              <a:spLocks noChangeShapeType="1"/>
            </p:cNvSpPr>
            <p:nvPr/>
          </p:nvSpPr>
          <p:spPr bwMode="auto">
            <a:xfrm flipV="1">
              <a:off x="1785" y="89"/>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8" name="Line 38"/>
            <p:cNvSpPr>
              <a:spLocks noChangeShapeType="1"/>
            </p:cNvSpPr>
            <p:nvPr/>
          </p:nvSpPr>
          <p:spPr bwMode="auto">
            <a:xfrm flipV="1">
              <a:off x="2157" y="704"/>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49" name="Line 39"/>
            <p:cNvSpPr>
              <a:spLocks noChangeShapeType="1"/>
            </p:cNvSpPr>
            <p:nvPr/>
          </p:nvSpPr>
          <p:spPr bwMode="auto">
            <a:xfrm flipV="1">
              <a:off x="2785" y="82"/>
              <a:ext cx="365"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40"/>
          <p:cNvGrpSpPr>
            <a:grpSpLocks/>
          </p:cNvGrpSpPr>
          <p:nvPr/>
        </p:nvGrpSpPr>
        <p:grpSpPr bwMode="auto">
          <a:xfrm>
            <a:off x="4460081" y="109538"/>
            <a:ext cx="2047875" cy="3543300"/>
            <a:chOff x="2786" y="92"/>
            <a:chExt cx="1720" cy="2976"/>
          </a:xfrm>
        </p:grpSpPr>
        <p:sp>
          <p:nvSpPr>
            <p:cNvPr id="42030" name="Line 41"/>
            <p:cNvSpPr>
              <a:spLocks noChangeShapeType="1"/>
            </p:cNvSpPr>
            <p:nvPr/>
          </p:nvSpPr>
          <p:spPr bwMode="auto">
            <a:xfrm flipV="1">
              <a:off x="2786" y="93"/>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1" name="Line 42"/>
            <p:cNvSpPr>
              <a:spLocks noChangeShapeType="1"/>
            </p:cNvSpPr>
            <p:nvPr/>
          </p:nvSpPr>
          <p:spPr bwMode="auto">
            <a:xfrm>
              <a:off x="3150" y="92"/>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2" name="Line 43"/>
            <p:cNvSpPr>
              <a:spLocks noChangeShapeType="1"/>
            </p:cNvSpPr>
            <p:nvPr/>
          </p:nvSpPr>
          <p:spPr bwMode="auto">
            <a:xfrm>
              <a:off x="2800" y="719"/>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3" name="Line 44"/>
            <p:cNvSpPr>
              <a:spLocks noChangeShapeType="1"/>
            </p:cNvSpPr>
            <p:nvPr/>
          </p:nvSpPr>
          <p:spPr bwMode="auto">
            <a:xfrm flipV="1">
              <a:off x="4140" y="2430"/>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4" name="Line 45"/>
            <p:cNvSpPr>
              <a:spLocks noChangeShapeType="1"/>
            </p:cNvSpPr>
            <p:nvPr/>
          </p:nvSpPr>
          <p:spPr bwMode="auto">
            <a:xfrm>
              <a:off x="3784" y="45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5" name="Line 46"/>
            <p:cNvSpPr>
              <a:spLocks noChangeShapeType="1"/>
            </p:cNvSpPr>
            <p:nvPr/>
          </p:nvSpPr>
          <p:spPr bwMode="auto">
            <a:xfrm>
              <a:off x="3428" y="1080"/>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6" name="Line 47"/>
            <p:cNvSpPr>
              <a:spLocks noChangeShapeType="1"/>
            </p:cNvSpPr>
            <p:nvPr/>
          </p:nvSpPr>
          <p:spPr bwMode="auto">
            <a:xfrm>
              <a:off x="4147" y="108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7" name="Line 48"/>
            <p:cNvSpPr>
              <a:spLocks noChangeShapeType="1"/>
            </p:cNvSpPr>
            <p:nvPr/>
          </p:nvSpPr>
          <p:spPr bwMode="auto">
            <a:xfrm>
              <a:off x="4505" y="1701"/>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8" name="Line 49"/>
            <p:cNvSpPr>
              <a:spLocks noChangeShapeType="1"/>
            </p:cNvSpPr>
            <p:nvPr/>
          </p:nvSpPr>
          <p:spPr bwMode="auto">
            <a:xfrm>
              <a:off x="3787" y="1715"/>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39" name="Line 50"/>
            <p:cNvSpPr>
              <a:spLocks noChangeShapeType="1"/>
            </p:cNvSpPr>
            <p:nvPr/>
          </p:nvSpPr>
          <p:spPr bwMode="auto">
            <a:xfrm>
              <a:off x="3775" y="2434"/>
              <a:ext cx="366"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 name="Group 51"/>
          <p:cNvGrpSpPr>
            <a:grpSpLocks/>
          </p:cNvGrpSpPr>
          <p:nvPr/>
        </p:nvGrpSpPr>
        <p:grpSpPr bwMode="auto">
          <a:xfrm>
            <a:off x="2413398" y="2887267"/>
            <a:ext cx="3658790" cy="1191815"/>
            <a:chOff x="1067" y="2425"/>
            <a:chExt cx="3073" cy="1001"/>
          </a:xfrm>
        </p:grpSpPr>
        <p:sp>
          <p:nvSpPr>
            <p:cNvPr id="42020" name="Line 52"/>
            <p:cNvSpPr>
              <a:spLocks noChangeShapeType="1"/>
            </p:cNvSpPr>
            <p:nvPr/>
          </p:nvSpPr>
          <p:spPr bwMode="auto">
            <a:xfrm>
              <a:off x="3772" y="2425"/>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1" name="Line 53"/>
            <p:cNvSpPr>
              <a:spLocks noChangeShapeType="1"/>
            </p:cNvSpPr>
            <p:nvPr/>
          </p:nvSpPr>
          <p:spPr bwMode="auto">
            <a:xfrm flipH="1">
              <a:off x="3505" y="3058"/>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2" name="Line 54"/>
            <p:cNvSpPr>
              <a:spLocks noChangeShapeType="1"/>
            </p:cNvSpPr>
            <p:nvPr/>
          </p:nvSpPr>
          <p:spPr bwMode="auto">
            <a:xfrm flipH="1">
              <a:off x="3137" y="2441"/>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3" name="Line 55"/>
            <p:cNvSpPr>
              <a:spLocks noChangeShapeType="1"/>
            </p:cNvSpPr>
            <p:nvPr/>
          </p:nvSpPr>
          <p:spPr bwMode="auto">
            <a:xfrm>
              <a:off x="1071" y="2429"/>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4" name="Line 56"/>
            <p:cNvSpPr>
              <a:spLocks noChangeShapeType="1"/>
            </p:cNvSpPr>
            <p:nvPr/>
          </p:nvSpPr>
          <p:spPr bwMode="auto">
            <a:xfrm flipH="1">
              <a:off x="2796"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5" name="Line 57"/>
            <p:cNvSpPr>
              <a:spLocks noChangeShapeType="1"/>
            </p:cNvSpPr>
            <p:nvPr/>
          </p:nvSpPr>
          <p:spPr bwMode="auto">
            <a:xfrm flipH="1">
              <a:off x="2436" y="2804"/>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6" name="Line 58"/>
            <p:cNvSpPr>
              <a:spLocks noChangeShapeType="1"/>
            </p:cNvSpPr>
            <p:nvPr/>
          </p:nvSpPr>
          <p:spPr bwMode="auto">
            <a:xfrm flipH="1">
              <a:off x="2068"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7" name="Line 59"/>
            <p:cNvSpPr>
              <a:spLocks noChangeShapeType="1"/>
            </p:cNvSpPr>
            <p:nvPr/>
          </p:nvSpPr>
          <p:spPr bwMode="auto">
            <a:xfrm flipH="1" flipV="1">
              <a:off x="1441" y="3064"/>
              <a:ext cx="629"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8" name="Line 60"/>
            <p:cNvSpPr>
              <a:spLocks noChangeShapeType="1"/>
            </p:cNvSpPr>
            <p:nvPr/>
          </p:nvSpPr>
          <p:spPr bwMode="auto">
            <a:xfrm flipH="1" flipV="1">
              <a:off x="1788" y="2434"/>
              <a:ext cx="629" cy="36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2029" name="Line 61"/>
            <p:cNvSpPr>
              <a:spLocks noChangeShapeType="1"/>
            </p:cNvSpPr>
            <p:nvPr/>
          </p:nvSpPr>
          <p:spPr bwMode="auto">
            <a:xfrm flipH="1">
              <a:off x="1066" y="2428"/>
              <a:ext cx="734"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
        <p:nvSpPr>
          <p:cNvPr id="22590" name="Text Box 62"/>
          <p:cNvSpPr txBox="1">
            <a:spLocks noChangeArrowheads="1"/>
          </p:cNvSpPr>
          <p:nvPr/>
        </p:nvSpPr>
        <p:spPr bwMode="auto">
          <a:xfrm>
            <a:off x="6678216" y="1552576"/>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6</a:t>
            </a:r>
          </a:p>
        </p:txBody>
      </p:sp>
      <p:sp>
        <p:nvSpPr>
          <p:cNvPr id="22591" name="Text Box 63"/>
          <p:cNvSpPr txBox="1">
            <a:spLocks noChangeArrowheads="1"/>
          </p:cNvSpPr>
          <p:nvPr/>
        </p:nvSpPr>
        <p:spPr bwMode="auto">
          <a:xfrm>
            <a:off x="2033588" y="3543301"/>
            <a:ext cx="809625"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12</a:t>
            </a:r>
          </a:p>
        </p:txBody>
      </p:sp>
      <p:sp>
        <p:nvSpPr>
          <p:cNvPr id="22592" name="Text Box 64"/>
          <p:cNvSpPr txBox="1">
            <a:spLocks noChangeArrowheads="1"/>
          </p:cNvSpPr>
          <p:nvPr/>
        </p:nvSpPr>
        <p:spPr bwMode="auto">
          <a:xfrm>
            <a:off x="2250281" y="303610"/>
            <a:ext cx="809625"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18</a:t>
            </a:r>
          </a:p>
        </p:txBody>
      </p:sp>
    </p:spTree>
    <p:extLst>
      <p:ext uri="{BB962C8B-B14F-4D97-AF65-F5344CB8AC3E}">
        <p14:creationId xmlns:p14="http://schemas.microsoft.com/office/powerpoint/2010/main" val="30048905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500" fill="hold" masterRel="sameClick"/>
                                        <p:tgtEl>
                                          <p:spTgt spid="22544"/>
                                        </p:tgtEl>
                                        <p:attrNameLst>
                                          <p:attrName>fillColor</p:attrName>
                                        </p:attrNameLst>
                                      </p:cBhvr>
                                      <p:to>
                                        <a:schemeClr val="bg1"/>
                                      </p:to>
                                    </p:animClr>
                                    <p:set>
                                      <p:cBhvr additive="repl">
                                        <p:cTn id="7" dur="500" fill="hold"/>
                                        <p:tgtEl>
                                          <p:spTgt spid="22544"/>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500" fill="hold" masterRel="sameClick"/>
                                        <p:tgtEl>
                                          <p:spTgt spid="22536"/>
                                        </p:tgtEl>
                                        <p:attrNameLst>
                                          <p:attrName>fillColor</p:attrName>
                                        </p:attrNameLst>
                                      </p:cBhvr>
                                      <p:to>
                                        <a:schemeClr val="bg1"/>
                                      </p:to>
                                    </p:animClr>
                                    <p:set>
                                      <p:cBhvr additive="repl">
                                        <p:cTn id="10" dur="500" fill="hold"/>
                                        <p:tgtEl>
                                          <p:spTgt spid="22536"/>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500" fill="hold" masterRel="sameClick"/>
                                        <p:tgtEl>
                                          <p:spTgt spid="22540"/>
                                        </p:tgtEl>
                                        <p:attrNameLst>
                                          <p:attrName>fillColor</p:attrName>
                                        </p:attrNameLst>
                                      </p:cBhvr>
                                      <p:to>
                                        <a:schemeClr val="bg1"/>
                                      </p:to>
                                    </p:animClr>
                                    <p:set>
                                      <p:cBhvr additive="repl">
                                        <p:cTn id="13" dur="500" fill="hold"/>
                                        <p:tgtEl>
                                          <p:spTgt spid="22540"/>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500" fill="hold" masterRel="sameClick"/>
                                        <p:tgtEl>
                                          <p:spTgt spid="22537"/>
                                        </p:tgtEl>
                                        <p:attrNameLst>
                                          <p:attrName>fillColor</p:attrName>
                                        </p:attrNameLst>
                                      </p:cBhvr>
                                      <p:to>
                                        <a:schemeClr val="bg1"/>
                                      </p:to>
                                    </p:animClr>
                                    <p:set>
                                      <p:cBhvr additive="repl">
                                        <p:cTn id="16" dur="500" fill="hold"/>
                                        <p:tgtEl>
                                          <p:spTgt spid="22537"/>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500" fill="hold" masterRel="sameClick"/>
                                        <p:tgtEl>
                                          <p:spTgt spid="22546"/>
                                        </p:tgtEl>
                                        <p:attrNameLst>
                                          <p:attrName>fillColor</p:attrName>
                                        </p:attrNameLst>
                                      </p:cBhvr>
                                      <p:to>
                                        <a:schemeClr val="bg1"/>
                                      </p:to>
                                    </p:animClr>
                                    <p:set>
                                      <p:cBhvr additive="repl">
                                        <p:cTn id="19" dur="500" fill="hold"/>
                                        <p:tgtEl>
                                          <p:spTgt spid="22546"/>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500" fill="hold" masterRel="sameClick"/>
                                        <p:tgtEl>
                                          <p:spTgt spid="22538"/>
                                        </p:tgtEl>
                                        <p:attrNameLst>
                                          <p:attrName>fillColor</p:attrName>
                                        </p:attrNameLst>
                                      </p:cBhvr>
                                      <p:to>
                                        <a:schemeClr val="bg1"/>
                                      </p:to>
                                    </p:animClr>
                                    <p:set>
                                      <p:cBhvr additive="repl">
                                        <p:cTn id="22" dur="500" fill="hold"/>
                                        <p:tgtEl>
                                          <p:spTgt spid="22538"/>
                                        </p:tgtEl>
                                        <p:attrNameLst>
                                          <p:attrName>fill.type</p:attrName>
                                        </p:attrNameLst>
                                      </p:cBhvr>
                                      <p:to>
                                        <p:strVal val="solid"/>
                                      </p:to>
                                    </p:set>
                                  </p:childTnLst>
                                </p:cTn>
                              </p:par>
                              <p:par>
                                <p:cTn id="23" presetID="10" presetClass="exit" fill="hold" nodeType="withEffect">
                                  <p:stCondLst>
                                    <p:cond delay="0"/>
                                  </p:stCondLst>
                                  <p:childTnLst>
                                    <p:animEffect transition="out" filter="fade">
                                      <p:cBhvr additive="repl">
                                        <p:cTn id="24" dur="500"/>
                                        <p:tgtEl>
                                          <p:spTgt spid="2"/>
                                        </p:tgtEl>
                                      </p:cBhvr>
                                    </p:animEffect>
                                    <p:set>
                                      <p:cBhvr additive="repl">
                                        <p:cTn id="25" dur="1" fill="hold">
                                          <p:stCondLst>
                                            <p:cond delay="0"/>
                                          </p:stCondLst>
                                        </p:cTn>
                                        <p:tgtEl>
                                          <p:spTgt spid="2"/>
                                        </p:tgtEl>
                                        <p:attrNameLst>
                                          <p:attrName>style.visibility</p:attrName>
                                        </p:attrNameLst>
                                      </p:cBhvr>
                                      <p:to>
                                        <p:strVal val="hidden"/>
                                      </p:to>
                                    </p:set>
                                  </p:childTnLst>
                                </p:cTn>
                              </p:par>
                              <p:par>
                                <p:cTn id="26" presetID="10" presetClass="exit" fill="hold" nodeType="withEffect">
                                  <p:stCondLst>
                                    <p:cond delay="0"/>
                                  </p:stCondLst>
                                  <p:childTnLst>
                                    <p:animEffect transition="out" filter="fade">
                                      <p:cBhvr additive="repl">
                                        <p:cTn id="27" dur="500"/>
                                        <p:tgtEl>
                                          <p:spTgt spid="3"/>
                                        </p:tgtEl>
                                      </p:cBhvr>
                                    </p:animEffect>
                                    <p:set>
                                      <p:cBhvr additive="repl">
                                        <p:cTn id="28" dur="1" fill="hold">
                                          <p:stCondLst>
                                            <p:cond delay="0"/>
                                          </p:stCondLst>
                                        </p:cTn>
                                        <p:tgtEl>
                                          <p:spTgt spid="3"/>
                                        </p:tgtEl>
                                        <p:attrNameLst>
                                          <p:attrName>style.visibility</p:attrName>
                                        </p:attrNameLst>
                                      </p:cBhvr>
                                      <p:to>
                                        <p:strVal val="hidden"/>
                                      </p:to>
                                    </p:set>
                                  </p:childTnLst>
                                </p:cTn>
                              </p:par>
                              <p:par>
                                <p:cTn id="29" presetID="10" presetClass="exit" fill="hold" nodeType="withEffect">
                                  <p:stCondLst>
                                    <p:cond delay="0"/>
                                  </p:stCondLst>
                                  <p:childTnLst>
                                    <p:animEffect transition="out" filter="fade">
                                      <p:cBhvr additive="repl">
                                        <p:cTn id="30" dur="500"/>
                                        <p:tgtEl>
                                          <p:spTgt spid="4"/>
                                        </p:tgtEl>
                                      </p:cBhvr>
                                    </p:animEffect>
                                    <p:set>
                                      <p:cBhvr additive="repl">
                                        <p:cTn id="31" dur="1" fill="hold">
                                          <p:stCondLst>
                                            <p:cond delay="0"/>
                                          </p:stCondLst>
                                        </p:cTn>
                                        <p:tgtEl>
                                          <p:spTgt spid="4"/>
                                        </p:tgtEl>
                                        <p:attrNameLst>
                                          <p:attrName>style.visibility</p:attrName>
                                        </p:attrNameLst>
                                      </p:cBhvr>
                                      <p:to>
                                        <p:strVal val="hidden"/>
                                      </p:to>
                                    </p:set>
                                  </p:childTnLst>
                                </p:cTn>
                              </p:par>
                            </p:childTnLst>
                          </p:cTn>
                        </p:par>
                        <p:par>
                          <p:cTn id="32" fill="hold" nodeType="afterGroup">
                            <p:stCondLst>
                              <p:cond delay="500"/>
                            </p:stCondLst>
                            <p:childTnLst>
                              <p:par>
                                <p:cTn id="33" presetID="1" presetClass="emph" presetSubtype="2" fill="hold" nodeType="afterEffect">
                                  <p:stCondLst>
                                    <p:cond delay="0"/>
                                  </p:stCondLst>
                                  <p:childTnLst>
                                    <p:animClr clrSpc="rgb" dir="cw">
                                      <p:cBhvr additive="repl">
                                        <p:cTn id="34" dur="1000" fill="hold" masterRel="sameClick"/>
                                        <p:tgtEl>
                                          <p:spTgt spid="22547"/>
                                        </p:tgtEl>
                                        <p:attrNameLst>
                                          <p:attrName>fillColor</p:attrName>
                                        </p:attrNameLst>
                                      </p:cBhvr>
                                      <p:to>
                                        <a:srgbClr val="FF8000"/>
                                      </p:to>
                                    </p:animClr>
                                    <p:set>
                                      <p:cBhvr additive="repl">
                                        <p:cTn id="35" dur="1000" fill="hold"/>
                                        <p:tgtEl>
                                          <p:spTgt spid="22547"/>
                                        </p:tgtEl>
                                        <p:attrNameLst>
                                          <p:attrName>fill.type</p:attrName>
                                        </p:attrNameLst>
                                      </p:cBhvr>
                                      <p:to>
                                        <p:strVal val="solid"/>
                                      </p:to>
                                    </p:set>
                                  </p:childTnLst>
                                </p:cTn>
                              </p:par>
                              <p:par>
                                <p:cTn id="36" presetID="1" presetClass="emph" presetSubtype="2" fill="hold" nodeType="withEffect">
                                  <p:stCondLst>
                                    <p:cond delay="0"/>
                                  </p:stCondLst>
                                  <p:childTnLst>
                                    <p:animClr clrSpc="rgb" dir="cw">
                                      <p:cBhvr additive="repl">
                                        <p:cTn id="37" dur="1000" fill="hold" masterRel="sameClick"/>
                                        <p:tgtEl>
                                          <p:spTgt spid="22534"/>
                                        </p:tgtEl>
                                        <p:attrNameLst>
                                          <p:attrName>fillColor</p:attrName>
                                        </p:attrNameLst>
                                      </p:cBhvr>
                                      <p:to>
                                        <a:srgbClr val="00CC00"/>
                                      </p:to>
                                    </p:animClr>
                                    <p:set>
                                      <p:cBhvr additive="repl">
                                        <p:cTn id="38" dur="1000" fill="hold"/>
                                        <p:tgtEl>
                                          <p:spTgt spid="22534"/>
                                        </p:tgtEl>
                                        <p:attrNameLst>
                                          <p:attrName>fill.type</p:attrName>
                                        </p:attrNameLst>
                                      </p:cBhvr>
                                      <p:to>
                                        <p:strVal val="solid"/>
                                      </p:to>
                                    </p:set>
                                  </p:childTnLst>
                                </p:cTn>
                              </p:par>
                              <p:par>
                                <p:cTn id="39" presetID="1" presetClass="emph" presetSubtype="2" fill="hold" nodeType="withEffect">
                                  <p:stCondLst>
                                    <p:cond delay="0"/>
                                  </p:stCondLst>
                                  <p:childTnLst>
                                    <p:animClr clrSpc="rgb" dir="cw">
                                      <p:cBhvr additive="repl">
                                        <p:cTn id="40" dur="1000" fill="hold" masterRel="sameClick"/>
                                        <p:tgtEl>
                                          <p:spTgt spid="22539"/>
                                        </p:tgtEl>
                                        <p:attrNameLst>
                                          <p:attrName>fillColor</p:attrName>
                                        </p:attrNameLst>
                                      </p:cBhvr>
                                      <p:to>
                                        <a:srgbClr val="00CC00"/>
                                      </p:to>
                                    </p:animClr>
                                    <p:set>
                                      <p:cBhvr additive="repl">
                                        <p:cTn id="41" dur="1000" fill="hold"/>
                                        <p:tgtEl>
                                          <p:spTgt spid="22539"/>
                                        </p:tgtEl>
                                        <p:attrNameLst>
                                          <p:attrName>fill.type</p:attrName>
                                        </p:attrNameLst>
                                      </p:cBhvr>
                                      <p:to>
                                        <p:strVal val="solid"/>
                                      </p:to>
                                    </p:set>
                                  </p:childTnLst>
                                </p:cTn>
                              </p:par>
                              <p:par>
                                <p:cTn id="42" presetID="1" presetClass="emph" presetSubtype="2" fill="hold" nodeType="withEffect">
                                  <p:stCondLst>
                                    <p:cond delay="0"/>
                                  </p:stCondLst>
                                  <p:childTnLst>
                                    <p:animClr clrSpc="rgb" dir="cw">
                                      <p:cBhvr additive="repl">
                                        <p:cTn id="43" dur="1000" fill="hold" masterRel="sameClick"/>
                                        <p:tgtEl>
                                          <p:spTgt spid="22533"/>
                                        </p:tgtEl>
                                        <p:attrNameLst>
                                          <p:attrName>fillColor</p:attrName>
                                        </p:attrNameLst>
                                      </p:cBhvr>
                                      <p:to>
                                        <a:srgbClr val="00CC00"/>
                                      </p:to>
                                    </p:animClr>
                                    <p:set>
                                      <p:cBhvr additive="repl">
                                        <p:cTn id="44" dur="1000" fill="hold"/>
                                        <p:tgtEl>
                                          <p:spTgt spid="22533"/>
                                        </p:tgtEl>
                                        <p:attrNameLst>
                                          <p:attrName>fill.type</p:attrName>
                                        </p:attrNameLst>
                                      </p:cBhvr>
                                      <p:to>
                                        <p:strVal val="solid"/>
                                      </p:to>
                                    </p:set>
                                  </p:childTnLst>
                                </p:cTn>
                              </p:par>
                              <p:par>
                                <p:cTn id="45" presetID="1" presetClass="emph" presetSubtype="2" fill="hold" nodeType="withEffect">
                                  <p:stCondLst>
                                    <p:cond delay="0"/>
                                  </p:stCondLst>
                                  <p:childTnLst>
                                    <p:animClr clrSpc="rgb" dir="cw">
                                      <p:cBhvr additive="repl">
                                        <p:cTn id="46" dur="1000" fill="hold" masterRel="sameClick"/>
                                        <p:tgtEl>
                                          <p:spTgt spid="22545"/>
                                        </p:tgtEl>
                                        <p:attrNameLst>
                                          <p:attrName>fillColor</p:attrName>
                                        </p:attrNameLst>
                                      </p:cBhvr>
                                      <p:to>
                                        <a:srgbClr val="FF8000"/>
                                      </p:to>
                                    </p:animClr>
                                    <p:set>
                                      <p:cBhvr additive="repl">
                                        <p:cTn id="47" dur="1000" fill="hold"/>
                                        <p:tgtEl>
                                          <p:spTgt spid="22545"/>
                                        </p:tgtEl>
                                        <p:attrNameLst>
                                          <p:attrName>fill.type</p:attrName>
                                        </p:attrNameLst>
                                      </p:cBhvr>
                                      <p:to>
                                        <p:strVal val="solid"/>
                                      </p:to>
                                    </p:set>
                                  </p:childTnLst>
                                </p:cTn>
                              </p:par>
                              <p:par>
                                <p:cTn id="48" presetID="1" presetClass="emph" presetSubtype="2" fill="hold" nodeType="withEffect">
                                  <p:stCondLst>
                                    <p:cond delay="0"/>
                                  </p:stCondLst>
                                  <p:childTnLst>
                                    <p:animClr clrSpc="rgb" dir="cw">
                                      <p:cBhvr additive="repl">
                                        <p:cTn id="49" dur="1000" fill="hold" masterRel="sameClick"/>
                                        <p:tgtEl>
                                          <p:spTgt spid="22532"/>
                                        </p:tgtEl>
                                        <p:attrNameLst>
                                          <p:attrName>fillColor</p:attrName>
                                        </p:attrNameLst>
                                      </p:cBhvr>
                                      <p:to>
                                        <a:srgbClr val="00CC00"/>
                                      </p:to>
                                    </p:animClr>
                                    <p:set>
                                      <p:cBhvr additive="repl">
                                        <p:cTn id="50" dur="1000" fill="hold"/>
                                        <p:tgtEl>
                                          <p:spTgt spid="22532"/>
                                        </p:tgtEl>
                                        <p:attrNameLst>
                                          <p:attrName>fill.type</p:attrName>
                                        </p:attrNameLst>
                                      </p:cBhvr>
                                      <p:to>
                                        <p:strVal val="solid"/>
                                      </p:to>
                                    </p:set>
                                  </p:childTnLst>
                                </p:cTn>
                              </p:par>
                              <p:par>
                                <p:cTn id="51" presetID="10" presetClass="entr" fill="hold" nodeType="withEffect">
                                  <p:stCondLst>
                                    <p:cond delay="0"/>
                                  </p:stCondLst>
                                  <p:childTnLst>
                                    <p:set>
                                      <p:cBhvr additive="repl">
                                        <p:cTn id="52" dur="1" fill="hold">
                                          <p:stCondLst>
                                            <p:cond delay="0"/>
                                          </p:stCondLst>
                                        </p:cTn>
                                        <p:tgtEl>
                                          <p:spTgt spid="3"/>
                                        </p:tgtEl>
                                        <p:attrNameLst>
                                          <p:attrName>style.visibility</p:attrName>
                                        </p:attrNameLst>
                                      </p:cBhvr>
                                      <p:to>
                                        <p:strVal val="visible"/>
                                      </p:to>
                                    </p:set>
                                    <p:animEffect transition="in" filter="fade">
                                      <p:cBhvr additive="repl">
                                        <p:cTn id="53" dur="1000"/>
                                        <p:tgtEl>
                                          <p:spTgt spid="3"/>
                                        </p:tgtEl>
                                      </p:cBhvr>
                                    </p:animEffect>
                                  </p:childTnLst>
                                </p:cTn>
                              </p:par>
                              <p:par>
                                <p:cTn id="54" presetID="10" presetClass="entr" fill="hold" nodeType="withEffect">
                                  <p:stCondLst>
                                    <p:cond delay="0"/>
                                  </p:stCondLst>
                                  <p:childTnLst>
                                    <p:set>
                                      <p:cBhvr additive="repl">
                                        <p:cTn id="55" dur="1" fill="hold">
                                          <p:stCondLst>
                                            <p:cond delay="0"/>
                                          </p:stCondLst>
                                        </p:cTn>
                                        <p:tgtEl>
                                          <p:spTgt spid="22590"/>
                                        </p:tgtEl>
                                        <p:attrNameLst>
                                          <p:attrName>style.visibility</p:attrName>
                                        </p:attrNameLst>
                                      </p:cBhvr>
                                      <p:to>
                                        <p:strVal val="visible"/>
                                      </p:to>
                                    </p:set>
                                    <p:animEffect transition="in" filter="fade">
                                      <p:cBhvr additive="repl">
                                        <p:cTn id="56" dur="1000"/>
                                        <p:tgtEl>
                                          <p:spTgt spid="22590"/>
                                        </p:tgtEl>
                                      </p:cBhvr>
                                    </p:animEffect>
                                  </p:childTnLst>
                                </p:cTn>
                              </p:par>
                            </p:childTnLst>
                          </p:cTn>
                        </p:par>
                        <p:par>
                          <p:cTn id="57" fill="hold" nodeType="afterGroup">
                            <p:stCondLst>
                              <p:cond delay="1500"/>
                            </p:stCondLst>
                            <p:childTnLst>
                              <p:par>
                                <p:cTn id="58" presetID="1" presetClass="emph" presetSubtype="2" fill="hold" nodeType="afterEffect">
                                  <p:stCondLst>
                                    <p:cond delay="0"/>
                                  </p:stCondLst>
                                  <p:childTnLst>
                                    <p:animClr clrSpc="rgb" dir="cw">
                                      <p:cBhvr additive="repl">
                                        <p:cTn id="59" dur="1000" fill="hold" masterRel="sameClick"/>
                                        <p:tgtEl>
                                          <p:spTgt spid="22542"/>
                                        </p:tgtEl>
                                        <p:attrNameLst>
                                          <p:attrName>fillColor</p:attrName>
                                        </p:attrNameLst>
                                      </p:cBhvr>
                                      <p:to>
                                        <a:srgbClr val="FF8000"/>
                                      </p:to>
                                    </p:animClr>
                                    <p:set>
                                      <p:cBhvr additive="repl">
                                        <p:cTn id="60" dur="1000" fill="hold"/>
                                        <p:tgtEl>
                                          <p:spTgt spid="22542"/>
                                        </p:tgtEl>
                                        <p:attrNameLst>
                                          <p:attrName>fill.type</p:attrName>
                                        </p:attrNameLst>
                                      </p:cBhvr>
                                      <p:to>
                                        <p:strVal val="solid"/>
                                      </p:to>
                                    </p:set>
                                  </p:childTnLst>
                                </p:cTn>
                              </p:par>
                              <p:par>
                                <p:cTn id="61" presetID="1" presetClass="emph" presetSubtype="2" fill="hold" nodeType="withEffect">
                                  <p:stCondLst>
                                    <p:cond delay="0"/>
                                  </p:stCondLst>
                                  <p:childTnLst>
                                    <p:animClr clrSpc="rgb" dir="cw">
                                      <p:cBhvr additive="repl">
                                        <p:cTn id="62" dur="1000" fill="hold" masterRel="sameClick"/>
                                        <p:tgtEl>
                                          <p:spTgt spid="22530"/>
                                        </p:tgtEl>
                                        <p:attrNameLst>
                                          <p:attrName>fillColor</p:attrName>
                                        </p:attrNameLst>
                                      </p:cBhvr>
                                      <p:to>
                                        <a:srgbClr val="00CC00"/>
                                      </p:to>
                                    </p:animClr>
                                    <p:set>
                                      <p:cBhvr additive="repl">
                                        <p:cTn id="63" dur="1000" fill="hold"/>
                                        <p:tgtEl>
                                          <p:spTgt spid="22530"/>
                                        </p:tgtEl>
                                        <p:attrNameLst>
                                          <p:attrName>fill.type</p:attrName>
                                        </p:attrNameLst>
                                      </p:cBhvr>
                                      <p:to>
                                        <p:strVal val="solid"/>
                                      </p:to>
                                    </p:set>
                                  </p:childTnLst>
                                </p:cTn>
                              </p:par>
                              <p:par>
                                <p:cTn id="64" presetID="1" presetClass="emph" presetSubtype="2" fill="hold" nodeType="withEffect">
                                  <p:stCondLst>
                                    <p:cond delay="0"/>
                                  </p:stCondLst>
                                  <p:childTnLst>
                                    <p:animClr clrSpc="rgb" dir="cw">
                                      <p:cBhvr additive="repl">
                                        <p:cTn id="65" dur="1000" fill="hold" masterRel="sameClick"/>
                                        <p:tgtEl>
                                          <p:spTgt spid="22541"/>
                                        </p:tgtEl>
                                        <p:attrNameLst>
                                          <p:attrName>fillColor</p:attrName>
                                        </p:attrNameLst>
                                      </p:cBhvr>
                                      <p:to>
                                        <a:srgbClr val="00CC00"/>
                                      </p:to>
                                    </p:animClr>
                                    <p:set>
                                      <p:cBhvr additive="repl">
                                        <p:cTn id="66" dur="1000" fill="hold"/>
                                        <p:tgtEl>
                                          <p:spTgt spid="22541"/>
                                        </p:tgtEl>
                                        <p:attrNameLst>
                                          <p:attrName>fill.type</p:attrName>
                                        </p:attrNameLst>
                                      </p:cBhvr>
                                      <p:to>
                                        <p:strVal val="solid"/>
                                      </p:to>
                                    </p:set>
                                  </p:childTnLst>
                                </p:cTn>
                              </p:par>
                              <p:par>
                                <p:cTn id="67" presetID="1" presetClass="emph" presetSubtype="2" fill="hold" nodeType="withEffect">
                                  <p:stCondLst>
                                    <p:cond delay="0"/>
                                  </p:stCondLst>
                                  <p:childTnLst>
                                    <p:animClr clrSpc="rgb" dir="cw">
                                      <p:cBhvr additive="repl">
                                        <p:cTn id="68" dur="1000" fill="hold" masterRel="sameClick"/>
                                        <p:tgtEl>
                                          <p:spTgt spid="22531"/>
                                        </p:tgtEl>
                                        <p:attrNameLst>
                                          <p:attrName>fillColor</p:attrName>
                                        </p:attrNameLst>
                                      </p:cBhvr>
                                      <p:to>
                                        <a:srgbClr val="00CC00"/>
                                      </p:to>
                                    </p:animClr>
                                    <p:set>
                                      <p:cBhvr additive="repl">
                                        <p:cTn id="69" dur="1000" fill="hold"/>
                                        <p:tgtEl>
                                          <p:spTgt spid="22531"/>
                                        </p:tgtEl>
                                        <p:attrNameLst>
                                          <p:attrName>fill.type</p:attrName>
                                        </p:attrNameLst>
                                      </p:cBhvr>
                                      <p:to>
                                        <p:strVal val="solid"/>
                                      </p:to>
                                    </p:set>
                                  </p:childTnLst>
                                </p:cTn>
                              </p:par>
                              <p:par>
                                <p:cTn id="70" presetID="1" presetClass="emph" presetSubtype="2" fill="hold" nodeType="withEffect">
                                  <p:stCondLst>
                                    <p:cond delay="0"/>
                                  </p:stCondLst>
                                  <p:childTnLst>
                                    <p:animClr clrSpc="rgb" dir="cw">
                                      <p:cBhvr additive="repl">
                                        <p:cTn id="71" dur="1000" fill="hold" masterRel="sameClick"/>
                                        <p:tgtEl>
                                          <p:spTgt spid="22543"/>
                                        </p:tgtEl>
                                        <p:attrNameLst>
                                          <p:attrName>fillColor</p:attrName>
                                        </p:attrNameLst>
                                      </p:cBhvr>
                                      <p:to>
                                        <a:srgbClr val="FF8000"/>
                                      </p:to>
                                    </p:animClr>
                                    <p:set>
                                      <p:cBhvr additive="repl">
                                        <p:cTn id="72" dur="1000" fill="hold"/>
                                        <p:tgtEl>
                                          <p:spTgt spid="22543"/>
                                        </p:tgtEl>
                                        <p:attrNameLst>
                                          <p:attrName>fill.type</p:attrName>
                                        </p:attrNameLst>
                                      </p:cBhvr>
                                      <p:to>
                                        <p:strVal val="solid"/>
                                      </p:to>
                                    </p:set>
                                  </p:childTnLst>
                                </p:cTn>
                              </p:par>
                              <p:par>
                                <p:cTn id="73" presetID="1" presetClass="emph" presetSubtype="2" fill="hold" nodeType="withEffect">
                                  <p:stCondLst>
                                    <p:cond delay="0"/>
                                  </p:stCondLst>
                                  <p:childTnLst>
                                    <p:animClr clrSpc="rgb" dir="cw">
                                      <p:cBhvr additive="repl">
                                        <p:cTn id="74" dur="1000" fill="hold" masterRel="sameClick"/>
                                        <p:tgtEl>
                                          <p:spTgt spid="22535"/>
                                        </p:tgtEl>
                                        <p:attrNameLst>
                                          <p:attrName>fillColor</p:attrName>
                                        </p:attrNameLst>
                                      </p:cBhvr>
                                      <p:to>
                                        <a:srgbClr val="00CC00"/>
                                      </p:to>
                                    </p:animClr>
                                    <p:set>
                                      <p:cBhvr additive="repl">
                                        <p:cTn id="75" dur="1000" fill="hold"/>
                                        <p:tgtEl>
                                          <p:spTgt spid="22535"/>
                                        </p:tgtEl>
                                        <p:attrNameLst>
                                          <p:attrName>fill.type</p:attrName>
                                        </p:attrNameLst>
                                      </p:cBhvr>
                                      <p:to>
                                        <p:strVal val="solid"/>
                                      </p:to>
                                    </p:set>
                                  </p:childTnLst>
                                </p:cTn>
                              </p:par>
                              <p:par>
                                <p:cTn id="76" presetID="10" presetClass="entr" fill="hold" nodeType="withEffect">
                                  <p:stCondLst>
                                    <p:cond delay="0"/>
                                  </p:stCondLst>
                                  <p:childTnLst>
                                    <p:set>
                                      <p:cBhvr additive="repl">
                                        <p:cTn id="77" dur="1" fill="hold">
                                          <p:stCondLst>
                                            <p:cond delay="0"/>
                                          </p:stCondLst>
                                        </p:cTn>
                                        <p:tgtEl>
                                          <p:spTgt spid="4"/>
                                        </p:tgtEl>
                                        <p:attrNameLst>
                                          <p:attrName>style.visibility</p:attrName>
                                        </p:attrNameLst>
                                      </p:cBhvr>
                                      <p:to>
                                        <p:strVal val="visible"/>
                                      </p:to>
                                    </p:set>
                                    <p:animEffect transition="in" filter="fade">
                                      <p:cBhvr additive="repl">
                                        <p:cTn id="78" dur="1000"/>
                                        <p:tgtEl>
                                          <p:spTgt spid="4"/>
                                        </p:tgtEl>
                                      </p:cBhvr>
                                    </p:animEffect>
                                  </p:childTnLst>
                                </p:cTn>
                              </p:par>
                              <p:par>
                                <p:cTn id="79" presetID="10" presetClass="entr" fill="hold" nodeType="withEffect">
                                  <p:stCondLst>
                                    <p:cond delay="0"/>
                                  </p:stCondLst>
                                  <p:childTnLst>
                                    <p:set>
                                      <p:cBhvr additive="repl">
                                        <p:cTn id="80" dur="1" fill="hold">
                                          <p:stCondLst>
                                            <p:cond delay="0"/>
                                          </p:stCondLst>
                                        </p:cTn>
                                        <p:tgtEl>
                                          <p:spTgt spid="22591"/>
                                        </p:tgtEl>
                                        <p:attrNameLst>
                                          <p:attrName>style.visibility</p:attrName>
                                        </p:attrNameLst>
                                      </p:cBhvr>
                                      <p:to>
                                        <p:strVal val="visible"/>
                                      </p:to>
                                    </p:set>
                                    <p:animEffect transition="in" filter="fade">
                                      <p:cBhvr additive="repl">
                                        <p:cTn id="81" dur="1000"/>
                                        <p:tgtEl>
                                          <p:spTgt spid="22591"/>
                                        </p:tgtEl>
                                      </p:cBhvr>
                                    </p:animEffect>
                                  </p:childTnLst>
                                </p:cTn>
                              </p:par>
                            </p:childTnLst>
                          </p:cTn>
                        </p:par>
                        <p:par>
                          <p:cTn id="82" fill="hold" nodeType="afterGroup">
                            <p:stCondLst>
                              <p:cond delay="2500"/>
                            </p:stCondLst>
                            <p:childTnLst>
                              <p:par>
                                <p:cTn id="83" presetID="1" presetClass="emph" presetSubtype="2" fill="hold" nodeType="afterEffect">
                                  <p:stCondLst>
                                    <p:cond delay="0"/>
                                  </p:stCondLst>
                                  <p:childTnLst>
                                    <p:animClr clrSpc="rgb" dir="cw">
                                      <p:cBhvr additive="repl">
                                        <p:cTn id="84" dur="1000" fill="hold" masterRel="sameClick"/>
                                        <p:tgtEl>
                                          <p:spTgt spid="22544"/>
                                        </p:tgtEl>
                                        <p:attrNameLst>
                                          <p:attrName>fillColor</p:attrName>
                                        </p:attrNameLst>
                                      </p:cBhvr>
                                      <p:to>
                                        <a:srgbClr val="FF8000"/>
                                      </p:to>
                                    </p:animClr>
                                    <p:set>
                                      <p:cBhvr additive="repl">
                                        <p:cTn id="85" dur="1000" fill="hold"/>
                                        <p:tgtEl>
                                          <p:spTgt spid="22544"/>
                                        </p:tgtEl>
                                        <p:attrNameLst>
                                          <p:attrName>fill.type</p:attrName>
                                        </p:attrNameLst>
                                      </p:cBhvr>
                                      <p:to>
                                        <p:strVal val="solid"/>
                                      </p:to>
                                    </p:set>
                                  </p:childTnLst>
                                </p:cTn>
                              </p:par>
                              <p:par>
                                <p:cTn id="86" presetID="1" presetClass="emph" presetSubtype="2" fill="hold" nodeType="withEffect">
                                  <p:stCondLst>
                                    <p:cond delay="0"/>
                                  </p:stCondLst>
                                  <p:childTnLst>
                                    <p:animClr clrSpc="rgb" dir="cw">
                                      <p:cBhvr additive="repl">
                                        <p:cTn id="87" dur="1000" fill="hold" masterRel="sameClick"/>
                                        <p:tgtEl>
                                          <p:spTgt spid="22536"/>
                                        </p:tgtEl>
                                        <p:attrNameLst>
                                          <p:attrName>fillColor</p:attrName>
                                        </p:attrNameLst>
                                      </p:cBhvr>
                                      <p:to>
                                        <a:srgbClr val="00CC00"/>
                                      </p:to>
                                    </p:animClr>
                                    <p:set>
                                      <p:cBhvr additive="repl">
                                        <p:cTn id="88" dur="1000" fill="hold"/>
                                        <p:tgtEl>
                                          <p:spTgt spid="22536"/>
                                        </p:tgtEl>
                                        <p:attrNameLst>
                                          <p:attrName>fill.type</p:attrName>
                                        </p:attrNameLst>
                                      </p:cBhvr>
                                      <p:to>
                                        <p:strVal val="solid"/>
                                      </p:to>
                                    </p:set>
                                  </p:childTnLst>
                                </p:cTn>
                              </p:par>
                              <p:par>
                                <p:cTn id="89" presetID="1" presetClass="emph" presetSubtype="2" fill="hold" nodeType="withEffect">
                                  <p:stCondLst>
                                    <p:cond delay="0"/>
                                  </p:stCondLst>
                                  <p:childTnLst>
                                    <p:animClr clrSpc="rgb" dir="cw">
                                      <p:cBhvr additive="repl">
                                        <p:cTn id="90" dur="1000" fill="hold" masterRel="sameClick"/>
                                        <p:tgtEl>
                                          <p:spTgt spid="22540"/>
                                        </p:tgtEl>
                                        <p:attrNameLst>
                                          <p:attrName>fillColor</p:attrName>
                                        </p:attrNameLst>
                                      </p:cBhvr>
                                      <p:to>
                                        <a:srgbClr val="00CC00"/>
                                      </p:to>
                                    </p:animClr>
                                    <p:set>
                                      <p:cBhvr additive="repl">
                                        <p:cTn id="91" dur="1000" fill="hold"/>
                                        <p:tgtEl>
                                          <p:spTgt spid="22540"/>
                                        </p:tgtEl>
                                        <p:attrNameLst>
                                          <p:attrName>fill.type</p:attrName>
                                        </p:attrNameLst>
                                      </p:cBhvr>
                                      <p:to>
                                        <p:strVal val="solid"/>
                                      </p:to>
                                    </p:set>
                                  </p:childTnLst>
                                </p:cTn>
                              </p:par>
                              <p:par>
                                <p:cTn id="92" presetID="1" presetClass="emph" presetSubtype="2" fill="hold" nodeType="withEffect">
                                  <p:stCondLst>
                                    <p:cond delay="0"/>
                                  </p:stCondLst>
                                  <p:childTnLst>
                                    <p:animClr clrSpc="rgb" dir="cw">
                                      <p:cBhvr additive="repl">
                                        <p:cTn id="93" dur="1000" fill="hold" masterRel="sameClick"/>
                                        <p:tgtEl>
                                          <p:spTgt spid="22537"/>
                                        </p:tgtEl>
                                        <p:attrNameLst>
                                          <p:attrName>fillColor</p:attrName>
                                        </p:attrNameLst>
                                      </p:cBhvr>
                                      <p:to>
                                        <a:srgbClr val="00CC00"/>
                                      </p:to>
                                    </p:animClr>
                                    <p:set>
                                      <p:cBhvr additive="repl">
                                        <p:cTn id="94" dur="1000" fill="hold"/>
                                        <p:tgtEl>
                                          <p:spTgt spid="22537"/>
                                        </p:tgtEl>
                                        <p:attrNameLst>
                                          <p:attrName>fill.type</p:attrName>
                                        </p:attrNameLst>
                                      </p:cBhvr>
                                      <p:to>
                                        <p:strVal val="solid"/>
                                      </p:to>
                                    </p:set>
                                  </p:childTnLst>
                                </p:cTn>
                              </p:par>
                              <p:par>
                                <p:cTn id="95" presetID="1" presetClass="emph" presetSubtype="2" fill="hold" nodeType="withEffect">
                                  <p:stCondLst>
                                    <p:cond delay="0"/>
                                  </p:stCondLst>
                                  <p:childTnLst>
                                    <p:animClr clrSpc="rgb" dir="cw">
                                      <p:cBhvr additive="repl">
                                        <p:cTn id="96" dur="1000" fill="hold" masterRel="sameClick"/>
                                        <p:tgtEl>
                                          <p:spTgt spid="22546"/>
                                        </p:tgtEl>
                                        <p:attrNameLst>
                                          <p:attrName>fillColor</p:attrName>
                                        </p:attrNameLst>
                                      </p:cBhvr>
                                      <p:to>
                                        <a:srgbClr val="FF8000"/>
                                      </p:to>
                                    </p:animClr>
                                    <p:set>
                                      <p:cBhvr additive="repl">
                                        <p:cTn id="97" dur="1000" fill="hold"/>
                                        <p:tgtEl>
                                          <p:spTgt spid="22546"/>
                                        </p:tgtEl>
                                        <p:attrNameLst>
                                          <p:attrName>fill.type</p:attrName>
                                        </p:attrNameLst>
                                      </p:cBhvr>
                                      <p:to>
                                        <p:strVal val="solid"/>
                                      </p:to>
                                    </p:set>
                                  </p:childTnLst>
                                </p:cTn>
                              </p:par>
                              <p:par>
                                <p:cTn id="98" presetID="1" presetClass="emph" presetSubtype="2" fill="hold" nodeType="withEffect">
                                  <p:stCondLst>
                                    <p:cond delay="0"/>
                                  </p:stCondLst>
                                  <p:childTnLst>
                                    <p:animClr clrSpc="rgb" dir="cw">
                                      <p:cBhvr additive="repl">
                                        <p:cTn id="99" dur="1000" fill="hold" masterRel="sameClick"/>
                                        <p:tgtEl>
                                          <p:spTgt spid="22538"/>
                                        </p:tgtEl>
                                        <p:attrNameLst>
                                          <p:attrName>fillColor</p:attrName>
                                        </p:attrNameLst>
                                      </p:cBhvr>
                                      <p:to>
                                        <a:srgbClr val="00CC00"/>
                                      </p:to>
                                    </p:animClr>
                                    <p:set>
                                      <p:cBhvr additive="repl">
                                        <p:cTn id="100" dur="1000" fill="hold"/>
                                        <p:tgtEl>
                                          <p:spTgt spid="22538"/>
                                        </p:tgtEl>
                                        <p:attrNameLst>
                                          <p:attrName>fill.type</p:attrName>
                                        </p:attrNameLst>
                                      </p:cBhvr>
                                      <p:to>
                                        <p:strVal val="solid"/>
                                      </p:to>
                                    </p:set>
                                  </p:childTnLst>
                                </p:cTn>
                              </p:par>
                              <p:par>
                                <p:cTn id="101" presetID="10" presetClass="entr" fill="hold" nodeType="withEffect">
                                  <p:stCondLst>
                                    <p:cond delay="0"/>
                                  </p:stCondLst>
                                  <p:childTnLst>
                                    <p:set>
                                      <p:cBhvr additive="repl">
                                        <p:cTn id="102" dur="1" fill="hold">
                                          <p:stCondLst>
                                            <p:cond delay="0"/>
                                          </p:stCondLst>
                                        </p:cTn>
                                        <p:tgtEl>
                                          <p:spTgt spid="2"/>
                                        </p:tgtEl>
                                        <p:attrNameLst>
                                          <p:attrName>style.visibility</p:attrName>
                                        </p:attrNameLst>
                                      </p:cBhvr>
                                      <p:to>
                                        <p:strVal val="visible"/>
                                      </p:to>
                                    </p:set>
                                    <p:animEffect transition="in" filter="fade">
                                      <p:cBhvr additive="repl">
                                        <p:cTn id="103" dur="1000"/>
                                        <p:tgtEl>
                                          <p:spTgt spid="2"/>
                                        </p:tgtEl>
                                      </p:cBhvr>
                                    </p:animEffect>
                                  </p:childTnLst>
                                </p:cTn>
                              </p:par>
                              <p:par>
                                <p:cTn id="104" presetID="10" presetClass="entr" fill="hold" nodeType="withEffect">
                                  <p:stCondLst>
                                    <p:cond delay="0"/>
                                  </p:stCondLst>
                                  <p:childTnLst>
                                    <p:set>
                                      <p:cBhvr additive="repl">
                                        <p:cTn id="105" dur="1" fill="hold">
                                          <p:stCondLst>
                                            <p:cond delay="0"/>
                                          </p:stCondLst>
                                        </p:cTn>
                                        <p:tgtEl>
                                          <p:spTgt spid="22592"/>
                                        </p:tgtEl>
                                        <p:attrNameLst>
                                          <p:attrName>style.visibility</p:attrName>
                                        </p:attrNameLst>
                                      </p:cBhvr>
                                      <p:to>
                                        <p:strVal val="visible"/>
                                      </p:to>
                                    </p:set>
                                    <p:animEffect transition="in" filter="fade">
                                      <p:cBhvr additive="repl">
                                        <p:cTn id="106" dur="1000"/>
                                        <p:tgtEl>
                                          <p:spTgt spid="22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There are </a:t>
            </a:r>
            <a:r>
              <a:rPr lang="en-AU" altLang="en-US" sz="2325" b="1"/>
              <a:t>18 </a:t>
            </a:r>
            <a:r>
              <a:rPr lang="en-AU" altLang="en-US" sz="2325"/>
              <a:t>pieces: 3 lots of 6.</a:t>
            </a:r>
          </a:p>
        </p:txBody>
      </p:sp>
      <p:sp>
        <p:nvSpPr>
          <p:cNvPr id="44035" name="AutoShape 2"/>
          <p:cNvSpPr>
            <a:spLocks noChangeArrowheads="1"/>
          </p:cNvSpPr>
          <p:nvPr/>
        </p:nvSpPr>
        <p:spPr bwMode="auto">
          <a:xfrm>
            <a:off x="4463654" y="332660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36" name="AutoShape 3"/>
          <p:cNvSpPr>
            <a:spLocks noChangeArrowheads="1"/>
          </p:cNvSpPr>
          <p:nvPr/>
        </p:nvSpPr>
        <p:spPr bwMode="auto">
          <a:xfrm>
            <a:off x="3600450" y="332422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37" name="AutoShape 4"/>
          <p:cNvSpPr>
            <a:spLocks noChangeArrowheads="1"/>
          </p:cNvSpPr>
          <p:nvPr/>
        </p:nvSpPr>
        <p:spPr bwMode="auto">
          <a:xfrm rot="18000000">
            <a:off x="5530453" y="270986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38" name="AutoShape 5"/>
          <p:cNvSpPr>
            <a:spLocks noChangeArrowheads="1"/>
          </p:cNvSpPr>
          <p:nvPr/>
        </p:nvSpPr>
        <p:spPr bwMode="auto">
          <a:xfrm rot="14400000">
            <a:off x="5539978" y="146923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39" name="AutoShape 6"/>
          <p:cNvSpPr>
            <a:spLocks noChangeArrowheads="1"/>
          </p:cNvSpPr>
          <p:nvPr/>
        </p:nvSpPr>
        <p:spPr bwMode="auto">
          <a:xfrm rot="14400000">
            <a:off x="5107782" y="7310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0" name="AutoShape 7"/>
          <p:cNvSpPr>
            <a:spLocks noChangeArrowheads="1"/>
          </p:cNvSpPr>
          <p:nvPr/>
        </p:nvSpPr>
        <p:spPr bwMode="auto">
          <a:xfrm rot="3600000">
            <a:off x="2527697" y="26991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1" name="AutoShape 8"/>
          <p:cNvSpPr>
            <a:spLocks noChangeArrowheads="1"/>
          </p:cNvSpPr>
          <p:nvPr/>
        </p:nvSpPr>
        <p:spPr bwMode="auto">
          <a:xfrm rot="7200000">
            <a:off x="2525316" y="147042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2" name="AutoShape 9"/>
          <p:cNvSpPr>
            <a:spLocks noChangeArrowheads="1"/>
          </p:cNvSpPr>
          <p:nvPr/>
        </p:nvSpPr>
        <p:spPr bwMode="auto">
          <a:xfrm rot="7200000">
            <a:off x="2959894" y="73342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3" name="AutoShape 10"/>
          <p:cNvSpPr>
            <a:spLocks noChangeArrowheads="1"/>
          </p:cNvSpPr>
          <p:nvPr/>
        </p:nvSpPr>
        <p:spPr bwMode="auto">
          <a:xfrm rot="10800000">
            <a:off x="4021932" y="1083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4" name="AutoShape 11"/>
          <p:cNvSpPr>
            <a:spLocks noChangeArrowheads="1"/>
          </p:cNvSpPr>
          <p:nvPr/>
        </p:nvSpPr>
        <p:spPr bwMode="auto">
          <a:xfrm rot="18000000">
            <a:off x="5106591" y="1092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5" name="AutoShape 12"/>
          <p:cNvSpPr>
            <a:spLocks noChangeArrowheads="1"/>
          </p:cNvSpPr>
          <p:nvPr/>
        </p:nvSpPr>
        <p:spPr bwMode="auto">
          <a:xfrm rot="3600000">
            <a:off x="2959894" y="1100138"/>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6" name="AutoShape 13"/>
          <p:cNvSpPr>
            <a:spLocks noChangeArrowheads="1"/>
          </p:cNvSpPr>
          <p:nvPr/>
        </p:nvSpPr>
        <p:spPr bwMode="auto">
          <a:xfrm rot="18000000">
            <a:off x="3929063" y="31372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7" name="Rectangle 14"/>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8" name="Rectangle 15"/>
          <p:cNvSpPr>
            <a:spLocks noChangeArrowheads="1"/>
          </p:cNvSpPr>
          <p:nvPr/>
        </p:nvSpPr>
        <p:spPr bwMode="auto">
          <a:xfrm rot="1800000">
            <a:off x="3006329" y="30456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49" name="Rectangle 16"/>
          <p:cNvSpPr>
            <a:spLocks noChangeArrowheads="1"/>
          </p:cNvSpPr>
          <p:nvPr/>
        </p:nvSpPr>
        <p:spPr bwMode="auto">
          <a:xfrm>
            <a:off x="2420541" y="2030016"/>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0" name="Rectangle 17"/>
          <p:cNvSpPr>
            <a:spLocks noChangeArrowheads="1"/>
          </p:cNvSpPr>
          <p:nvPr/>
        </p:nvSpPr>
        <p:spPr bwMode="auto">
          <a:xfrm>
            <a:off x="5651898" y="203120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1" name="Rectangle 18"/>
          <p:cNvSpPr>
            <a:spLocks noChangeArrowheads="1"/>
          </p:cNvSpPr>
          <p:nvPr/>
        </p:nvSpPr>
        <p:spPr bwMode="auto">
          <a:xfrm rot="19800000">
            <a:off x="3439716" y="2678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2" name="Rectangle 19"/>
          <p:cNvSpPr>
            <a:spLocks noChangeArrowheads="1"/>
          </p:cNvSpPr>
          <p:nvPr/>
        </p:nvSpPr>
        <p:spPr bwMode="auto">
          <a:xfrm rot="1800000">
            <a:off x="4616054" y="26670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3"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4" name="Rectangle 21"/>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5"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6"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7"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8"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59"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60"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61" name="AutoShape 28"/>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44062" name="Text Box 29"/>
          <p:cNvSpPr txBox="1">
            <a:spLocks noChangeArrowheads="1"/>
          </p:cNvSpPr>
          <p:nvPr/>
        </p:nvSpPr>
        <p:spPr bwMode="auto">
          <a:xfrm>
            <a:off x="6678216" y="1552576"/>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6</a:t>
            </a:r>
          </a:p>
        </p:txBody>
      </p:sp>
      <p:sp>
        <p:nvSpPr>
          <p:cNvPr id="44063" name="Text Box 30"/>
          <p:cNvSpPr txBox="1">
            <a:spLocks noChangeArrowheads="1"/>
          </p:cNvSpPr>
          <p:nvPr/>
        </p:nvSpPr>
        <p:spPr bwMode="auto">
          <a:xfrm>
            <a:off x="2033588" y="3543301"/>
            <a:ext cx="809625"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12</a:t>
            </a:r>
          </a:p>
        </p:txBody>
      </p:sp>
      <p:sp>
        <p:nvSpPr>
          <p:cNvPr id="44064" name="Text Box 31"/>
          <p:cNvSpPr txBox="1">
            <a:spLocks noChangeArrowheads="1"/>
          </p:cNvSpPr>
          <p:nvPr/>
        </p:nvSpPr>
        <p:spPr bwMode="auto">
          <a:xfrm>
            <a:off x="2250281" y="303610"/>
            <a:ext cx="809625"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18</a:t>
            </a:r>
          </a:p>
        </p:txBody>
      </p:sp>
      <p:grpSp>
        <p:nvGrpSpPr>
          <p:cNvPr id="44065" name="Group 32"/>
          <p:cNvGrpSpPr>
            <a:grpSpLocks/>
          </p:cNvGrpSpPr>
          <p:nvPr/>
        </p:nvGrpSpPr>
        <p:grpSpPr bwMode="auto">
          <a:xfrm>
            <a:off x="2415779" y="98823"/>
            <a:ext cx="2477690" cy="2793206"/>
            <a:chOff x="1069" y="83"/>
            <a:chExt cx="2081" cy="2346"/>
          </a:xfrm>
        </p:grpSpPr>
        <p:sp>
          <p:nvSpPr>
            <p:cNvPr id="44088" name="Line 33"/>
            <p:cNvSpPr>
              <a:spLocks noChangeShapeType="1"/>
            </p:cNvSpPr>
            <p:nvPr/>
          </p:nvSpPr>
          <p:spPr bwMode="auto">
            <a:xfrm flipH="1" flipV="1">
              <a:off x="1068" y="242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9" name="Line 34"/>
            <p:cNvSpPr>
              <a:spLocks noChangeShapeType="1"/>
            </p:cNvSpPr>
            <p:nvPr/>
          </p:nvSpPr>
          <p:spPr bwMode="auto">
            <a:xfrm flipV="1">
              <a:off x="1070" y="1697"/>
              <a:ext cx="0" cy="73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0" name="Line 35"/>
            <p:cNvSpPr>
              <a:spLocks noChangeShapeType="1"/>
            </p:cNvSpPr>
            <p:nvPr/>
          </p:nvSpPr>
          <p:spPr bwMode="auto">
            <a:xfrm flipV="1">
              <a:off x="1788" y="1686"/>
              <a:ext cx="0" cy="7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1" name="Line 36"/>
            <p:cNvSpPr>
              <a:spLocks noChangeShapeType="1"/>
            </p:cNvSpPr>
            <p:nvPr/>
          </p:nvSpPr>
          <p:spPr bwMode="auto">
            <a:xfrm flipH="1" flipV="1">
              <a:off x="2415" y="85"/>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2" name="Line 37"/>
            <p:cNvSpPr>
              <a:spLocks noChangeShapeType="1"/>
            </p:cNvSpPr>
            <p:nvPr/>
          </p:nvSpPr>
          <p:spPr bwMode="auto">
            <a:xfrm flipV="1">
              <a:off x="1071" y="108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3" name="Line 38"/>
            <p:cNvSpPr>
              <a:spLocks noChangeShapeType="1"/>
            </p:cNvSpPr>
            <p:nvPr/>
          </p:nvSpPr>
          <p:spPr bwMode="auto">
            <a:xfrm flipV="1">
              <a:off x="1787" y="1080"/>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4" name="Line 39"/>
            <p:cNvSpPr>
              <a:spLocks noChangeShapeType="1"/>
            </p:cNvSpPr>
            <p:nvPr/>
          </p:nvSpPr>
          <p:spPr bwMode="auto">
            <a:xfrm flipV="1">
              <a:off x="1435" y="45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5" name="Line 40"/>
            <p:cNvSpPr>
              <a:spLocks noChangeShapeType="1"/>
            </p:cNvSpPr>
            <p:nvPr/>
          </p:nvSpPr>
          <p:spPr bwMode="auto">
            <a:xfrm flipV="1">
              <a:off x="1785" y="89"/>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6" name="Line 41"/>
            <p:cNvSpPr>
              <a:spLocks noChangeShapeType="1"/>
            </p:cNvSpPr>
            <p:nvPr/>
          </p:nvSpPr>
          <p:spPr bwMode="auto">
            <a:xfrm flipV="1">
              <a:off x="2157" y="704"/>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97" name="Line 42"/>
            <p:cNvSpPr>
              <a:spLocks noChangeShapeType="1"/>
            </p:cNvSpPr>
            <p:nvPr/>
          </p:nvSpPr>
          <p:spPr bwMode="auto">
            <a:xfrm flipV="1">
              <a:off x="2785" y="82"/>
              <a:ext cx="365"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4066" name="Group 43"/>
          <p:cNvGrpSpPr>
            <a:grpSpLocks/>
          </p:cNvGrpSpPr>
          <p:nvPr/>
        </p:nvGrpSpPr>
        <p:grpSpPr bwMode="auto">
          <a:xfrm>
            <a:off x="4460081" y="109538"/>
            <a:ext cx="2047875" cy="3543300"/>
            <a:chOff x="2786" y="92"/>
            <a:chExt cx="1720" cy="2976"/>
          </a:xfrm>
        </p:grpSpPr>
        <p:sp>
          <p:nvSpPr>
            <p:cNvPr id="44078" name="Line 44"/>
            <p:cNvSpPr>
              <a:spLocks noChangeShapeType="1"/>
            </p:cNvSpPr>
            <p:nvPr/>
          </p:nvSpPr>
          <p:spPr bwMode="auto">
            <a:xfrm flipV="1">
              <a:off x="2786" y="93"/>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9" name="Line 45"/>
            <p:cNvSpPr>
              <a:spLocks noChangeShapeType="1"/>
            </p:cNvSpPr>
            <p:nvPr/>
          </p:nvSpPr>
          <p:spPr bwMode="auto">
            <a:xfrm>
              <a:off x="3150" y="92"/>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0" name="Line 46"/>
            <p:cNvSpPr>
              <a:spLocks noChangeShapeType="1"/>
            </p:cNvSpPr>
            <p:nvPr/>
          </p:nvSpPr>
          <p:spPr bwMode="auto">
            <a:xfrm>
              <a:off x="2800" y="719"/>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1" name="Line 47"/>
            <p:cNvSpPr>
              <a:spLocks noChangeShapeType="1"/>
            </p:cNvSpPr>
            <p:nvPr/>
          </p:nvSpPr>
          <p:spPr bwMode="auto">
            <a:xfrm flipV="1">
              <a:off x="4140" y="2430"/>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2" name="Line 48"/>
            <p:cNvSpPr>
              <a:spLocks noChangeShapeType="1"/>
            </p:cNvSpPr>
            <p:nvPr/>
          </p:nvSpPr>
          <p:spPr bwMode="auto">
            <a:xfrm>
              <a:off x="3784" y="45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3" name="Line 49"/>
            <p:cNvSpPr>
              <a:spLocks noChangeShapeType="1"/>
            </p:cNvSpPr>
            <p:nvPr/>
          </p:nvSpPr>
          <p:spPr bwMode="auto">
            <a:xfrm>
              <a:off x="3428" y="1080"/>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4" name="Line 50"/>
            <p:cNvSpPr>
              <a:spLocks noChangeShapeType="1"/>
            </p:cNvSpPr>
            <p:nvPr/>
          </p:nvSpPr>
          <p:spPr bwMode="auto">
            <a:xfrm>
              <a:off x="4147" y="108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5" name="Line 51"/>
            <p:cNvSpPr>
              <a:spLocks noChangeShapeType="1"/>
            </p:cNvSpPr>
            <p:nvPr/>
          </p:nvSpPr>
          <p:spPr bwMode="auto">
            <a:xfrm>
              <a:off x="4505" y="1701"/>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6" name="Line 52"/>
            <p:cNvSpPr>
              <a:spLocks noChangeShapeType="1"/>
            </p:cNvSpPr>
            <p:nvPr/>
          </p:nvSpPr>
          <p:spPr bwMode="auto">
            <a:xfrm>
              <a:off x="3787" y="1715"/>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87" name="Line 53"/>
            <p:cNvSpPr>
              <a:spLocks noChangeShapeType="1"/>
            </p:cNvSpPr>
            <p:nvPr/>
          </p:nvSpPr>
          <p:spPr bwMode="auto">
            <a:xfrm>
              <a:off x="3775" y="2434"/>
              <a:ext cx="366"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4067" name="Group 54"/>
          <p:cNvGrpSpPr>
            <a:grpSpLocks/>
          </p:cNvGrpSpPr>
          <p:nvPr/>
        </p:nvGrpSpPr>
        <p:grpSpPr bwMode="auto">
          <a:xfrm>
            <a:off x="2413398" y="2887267"/>
            <a:ext cx="3658790" cy="1191815"/>
            <a:chOff x="1067" y="2425"/>
            <a:chExt cx="3073" cy="1001"/>
          </a:xfrm>
        </p:grpSpPr>
        <p:sp>
          <p:nvSpPr>
            <p:cNvPr id="44068" name="Line 55"/>
            <p:cNvSpPr>
              <a:spLocks noChangeShapeType="1"/>
            </p:cNvSpPr>
            <p:nvPr/>
          </p:nvSpPr>
          <p:spPr bwMode="auto">
            <a:xfrm>
              <a:off x="3772" y="2425"/>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69" name="Line 56"/>
            <p:cNvSpPr>
              <a:spLocks noChangeShapeType="1"/>
            </p:cNvSpPr>
            <p:nvPr/>
          </p:nvSpPr>
          <p:spPr bwMode="auto">
            <a:xfrm flipH="1">
              <a:off x="3505" y="3058"/>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0" name="Line 57"/>
            <p:cNvSpPr>
              <a:spLocks noChangeShapeType="1"/>
            </p:cNvSpPr>
            <p:nvPr/>
          </p:nvSpPr>
          <p:spPr bwMode="auto">
            <a:xfrm flipH="1">
              <a:off x="3137" y="2441"/>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1" name="Line 58"/>
            <p:cNvSpPr>
              <a:spLocks noChangeShapeType="1"/>
            </p:cNvSpPr>
            <p:nvPr/>
          </p:nvSpPr>
          <p:spPr bwMode="auto">
            <a:xfrm>
              <a:off x="1071" y="2429"/>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2" name="Line 59"/>
            <p:cNvSpPr>
              <a:spLocks noChangeShapeType="1"/>
            </p:cNvSpPr>
            <p:nvPr/>
          </p:nvSpPr>
          <p:spPr bwMode="auto">
            <a:xfrm flipH="1">
              <a:off x="2796"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3" name="Line 60"/>
            <p:cNvSpPr>
              <a:spLocks noChangeShapeType="1"/>
            </p:cNvSpPr>
            <p:nvPr/>
          </p:nvSpPr>
          <p:spPr bwMode="auto">
            <a:xfrm flipH="1">
              <a:off x="2436" y="2804"/>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4" name="Line 61"/>
            <p:cNvSpPr>
              <a:spLocks noChangeShapeType="1"/>
            </p:cNvSpPr>
            <p:nvPr/>
          </p:nvSpPr>
          <p:spPr bwMode="auto">
            <a:xfrm flipH="1">
              <a:off x="2068"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5" name="Line 62"/>
            <p:cNvSpPr>
              <a:spLocks noChangeShapeType="1"/>
            </p:cNvSpPr>
            <p:nvPr/>
          </p:nvSpPr>
          <p:spPr bwMode="auto">
            <a:xfrm flipH="1" flipV="1">
              <a:off x="1441" y="3064"/>
              <a:ext cx="629"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6" name="Line 63"/>
            <p:cNvSpPr>
              <a:spLocks noChangeShapeType="1"/>
            </p:cNvSpPr>
            <p:nvPr/>
          </p:nvSpPr>
          <p:spPr bwMode="auto">
            <a:xfrm flipH="1" flipV="1">
              <a:off x="1788" y="2434"/>
              <a:ext cx="629" cy="36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4077" name="Line 64"/>
            <p:cNvSpPr>
              <a:spLocks noChangeShapeType="1"/>
            </p:cNvSpPr>
            <p:nvPr/>
          </p:nvSpPr>
          <p:spPr bwMode="auto">
            <a:xfrm flipH="1">
              <a:off x="1066" y="2428"/>
              <a:ext cx="734"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2052766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There were 9 pieces in the first ring,</a:t>
            </a:r>
          </a:p>
        </p:txBody>
      </p:sp>
      <p:sp>
        <p:nvSpPr>
          <p:cNvPr id="24578" name="AutoShape 2"/>
          <p:cNvSpPr>
            <a:spLocks noChangeArrowheads="1"/>
          </p:cNvSpPr>
          <p:nvPr/>
        </p:nvSpPr>
        <p:spPr bwMode="auto">
          <a:xfrm>
            <a:off x="4463654" y="332660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79" name="AutoShape 3"/>
          <p:cNvSpPr>
            <a:spLocks noChangeArrowheads="1"/>
          </p:cNvSpPr>
          <p:nvPr/>
        </p:nvSpPr>
        <p:spPr bwMode="auto">
          <a:xfrm>
            <a:off x="3600450" y="332422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0" name="AutoShape 4"/>
          <p:cNvSpPr>
            <a:spLocks noChangeArrowheads="1"/>
          </p:cNvSpPr>
          <p:nvPr/>
        </p:nvSpPr>
        <p:spPr bwMode="auto">
          <a:xfrm rot="18000000">
            <a:off x="5530453" y="270986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1" name="AutoShape 5"/>
          <p:cNvSpPr>
            <a:spLocks noChangeArrowheads="1"/>
          </p:cNvSpPr>
          <p:nvPr/>
        </p:nvSpPr>
        <p:spPr bwMode="auto">
          <a:xfrm rot="14400000">
            <a:off x="5539978" y="146923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2" name="AutoShape 6"/>
          <p:cNvSpPr>
            <a:spLocks noChangeArrowheads="1"/>
          </p:cNvSpPr>
          <p:nvPr/>
        </p:nvSpPr>
        <p:spPr bwMode="auto">
          <a:xfrm rot="14400000">
            <a:off x="5107782" y="7310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3" name="AutoShape 7"/>
          <p:cNvSpPr>
            <a:spLocks noChangeArrowheads="1"/>
          </p:cNvSpPr>
          <p:nvPr/>
        </p:nvSpPr>
        <p:spPr bwMode="auto">
          <a:xfrm rot="3600000">
            <a:off x="2527697" y="26991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4" name="AutoShape 8"/>
          <p:cNvSpPr>
            <a:spLocks noChangeArrowheads="1"/>
          </p:cNvSpPr>
          <p:nvPr/>
        </p:nvSpPr>
        <p:spPr bwMode="auto">
          <a:xfrm rot="7200000">
            <a:off x="2525316" y="147042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5" name="AutoShape 9"/>
          <p:cNvSpPr>
            <a:spLocks noChangeArrowheads="1"/>
          </p:cNvSpPr>
          <p:nvPr/>
        </p:nvSpPr>
        <p:spPr bwMode="auto">
          <a:xfrm rot="7200000">
            <a:off x="2959894" y="73342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6" name="AutoShape 10"/>
          <p:cNvSpPr>
            <a:spLocks noChangeArrowheads="1"/>
          </p:cNvSpPr>
          <p:nvPr/>
        </p:nvSpPr>
        <p:spPr bwMode="auto">
          <a:xfrm rot="10800000">
            <a:off x="4021932" y="1083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7" name="AutoShape 11"/>
          <p:cNvSpPr>
            <a:spLocks noChangeArrowheads="1"/>
          </p:cNvSpPr>
          <p:nvPr/>
        </p:nvSpPr>
        <p:spPr bwMode="auto">
          <a:xfrm rot="18000000">
            <a:off x="5106591" y="1092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8" name="AutoShape 12"/>
          <p:cNvSpPr>
            <a:spLocks noChangeArrowheads="1"/>
          </p:cNvSpPr>
          <p:nvPr/>
        </p:nvSpPr>
        <p:spPr bwMode="auto">
          <a:xfrm rot="3600000">
            <a:off x="2959894" y="1100138"/>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89" name="AutoShape 13"/>
          <p:cNvSpPr>
            <a:spLocks noChangeArrowheads="1"/>
          </p:cNvSpPr>
          <p:nvPr/>
        </p:nvSpPr>
        <p:spPr bwMode="auto">
          <a:xfrm rot="18000000">
            <a:off x="3929063" y="31372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0" name="Rectangle 14"/>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1" name="Rectangle 15"/>
          <p:cNvSpPr>
            <a:spLocks noChangeArrowheads="1"/>
          </p:cNvSpPr>
          <p:nvPr/>
        </p:nvSpPr>
        <p:spPr bwMode="auto">
          <a:xfrm rot="1800000">
            <a:off x="3006329" y="30456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2" name="Rectangle 16"/>
          <p:cNvSpPr>
            <a:spLocks noChangeArrowheads="1"/>
          </p:cNvSpPr>
          <p:nvPr/>
        </p:nvSpPr>
        <p:spPr bwMode="auto">
          <a:xfrm>
            <a:off x="2420541" y="2030016"/>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3" name="Rectangle 17"/>
          <p:cNvSpPr>
            <a:spLocks noChangeArrowheads="1"/>
          </p:cNvSpPr>
          <p:nvPr/>
        </p:nvSpPr>
        <p:spPr bwMode="auto">
          <a:xfrm>
            <a:off x="5651898" y="203120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4" name="Rectangle 18"/>
          <p:cNvSpPr>
            <a:spLocks noChangeArrowheads="1"/>
          </p:cNvSpPr>
          <p:nvPr/>
        </p:nvSpPr>
        <p:spPr bwMode="auto">
          <a:xfrm rot="19800000">
            <a:off x="3439716" y="2678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5" name="Rectangle 19"/>
          <p:cNvSpPr>
            <a:spLocks noChangeArrowheads="1"/>
          </p:cNvSpPr>
          <p:nvPr/>
        </p:nvSpPr>
        <p:spPr bwMode="auto">
          <a:xfrm rot="1800000">
            <a:off x="4616054" y="26670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6"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7" name="Rectangle 21"/>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8"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599"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600"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601"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602"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603"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604" name="AutoShape 28"/>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4605" name="Text Box 29"/>
          <p:cNvSpPr txBox="1">
            <a:spLocks noChangeArrowheads="1"/>
          </p:cNvSpPr>
          <p:nvPr/>
        </p:nvSpPr>
        <p:spPr bwMode="auto">
          <a:xfrm>
            <a:off x="6678216" y="1552576"/>
            <a:ext cx="647700"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6</a:t>
            </a:r>
          </a:p>
        </p:txBody>
      </p:sp>
      <p:sp>
        <p:nvSpPr>
          <p:cNvPr id="24606" name="Text Box 30"/>
          <p:cNvSpPr txBox="1">
            <a:spLocks noChangeArrowheads="1"/>
          </p:cNvSpPr>
          <p:nvPr/>
        </p:nvSpPr>
        <p:spPr bwMode="auto">
          <a:xfrm>
            <a:off x="2033588" y="3543301"/>
            <a:ext cx="809625"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12</a:t>
            </a:r>
          </a:p>
        </p:txBody>
      </p:sp>
      <p:sp>
        <p:nvSpPr>
          <p:cNvPr id="24607" name="Text Box 31"/>
          <p:cNvSpPr txBox="1">
            <a:spLocks noChangeArrowheads="1"/>
          </p:cNvSpPr>
          <p:nvPr/>
        </p:nvSpPr>
        <p:spPr bwMode="auto">
          <a:xfrm>
            <a:off x="2250281" y="303610"/>
            <a:ext cx="809625" cy="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ts val="2344"/>
              </a:spcBef>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3750" b="1" kern="0"/>
              <a:t>18</a:t>
            </a:r>
          </a:p>
        </p:txBody>
      </p:sp>
      <p:grpSp>
        <p:nvGrpSpPr>
          <p:cNvPr id="2" name="Group 32"/>
          <p:cNvGrpSpPr>
            <a:grpSpLocks/>
          </p:cNvGrpSpPr>
          <p:nvPr/>
        </p:nvGrpSpPr>
        <p:grpSpPr bwMode="auto">
          <a:xfrm>
            <a:off x="2415779" y="98823"/>
            <a:ext cx="2477690" cy="2793206"/>
            <a:chOff x="1069" y="83"/>
            <a:chExt cx="2081" cy="2346"/>
          </a:xfrm>
        </p:grpSpPr>
        <p:sp>
          <p:nvSpPr>
            <p:cNvPr id="46136" name="Line 33"/>
            <p:cNvSpPr>
              <a:spLocks noChangeShapeType="1"/>
            </p:cNvSpPr>
            <p:nvPr/>
          </p:nvSpPr>
          <p:spPr bwMode="auto">
            <a:xfrm flipH="1" flipV="1">
              <a:off x="1068" y="2426"/>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7" name="Line 34"/>
            <p:cNvSpPr>
              <a:spLocks noChangeShapeType="1"/>
            </p:cNvSpPr>
            <p:nvPr/>
          </p:nvSpPr>
          <p:spPr bwMode="auto">
            <a:xfrm flipV="1">
              <a:off x="1070" y="1697"/>
              <a:ext cx="0" cy="73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8" name="Line 35"/>
            <p:cNvSpPr>
              <a:spLocks noChangeShapeType="1"/>
            </p:cNvSpPr>
            <p:nvPr/>
          </p:nvSpPr>
          <p:spPr bwMode="auto">
            <a:xfrm flipV="1">
              <a:off x="1788" y="1686"/>
              <a:ext cx="0" cy="7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9" name="Line 36"/>
            <p:cNvSpPr>
              <a:spLocks noChangeShapeType="1"/>
            </p:cNvSpPr>
            <p:nvPr/>
          </p:nvSpPr>
          <p:spPr bwMode="auto">
            <a:xfrm flipH="1" flipV="1">
              <a:off x="2415" y="85"/>
              <a:ext cx="734" cy="2"/>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40" name="Line 37"/>
            <p:cNvSpPr>
              <a:spLocks noChangeShapeType="1"/>
            </p:cNvSpPr>
            <p:nvPr/>
          </p:nvSpPr>
          <p:spPr bwMode="auto">
            <a:xfrm flipV="1">
              <a:off x="1071" y="108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41" name="Line 38"/>
            <p:cNvSpPr>
              <a:spLocks noChangeShapeType="1"/>
            </p:cNvSpPr>
            <p:nvPr/>
          </p:nvSpPr>
          <p:spPr bwMode="auto">
            <a:xfrm flipV="1">
              <a:off x="1787" y="1080"/>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42" name="Line 39"/>
            <p:cNvSpPr>
              <a:spLocks noChangeShapeType="1"/>
            </p:cNvSpPr>
            <p:nvPr/>
          </p:nvSpPr>
          <p:spPr bwMode="auto">
            <a:xfrm flipV="1">
              <a:off x="1435" y="453"/>
              <a:ext cx="353" cy="61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43" name="Line 40"/>
            <p:cNvSpPr>
              <a:spLocks noChangeShapeType="1"/>
            </p:cNvSpPr>
            <p:nvPr/>
          </p:nvSpPr>
          <p:spPr bwMode="auto">
            <a:xfrm flipV="1">
              <a:off x="1785" y="89"/>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44" name="Line 41"/>
            <p:cNvSpPr>
              <a:spLocks noChangeShapeType="1"/>
            </p:cNvSpPr>
            <p:nvPr/>
          </p:nvSpPr>
          <p:spPr bwMode="auto">
            <a:xfrm flipV="1">
              <a:off x="2157" y="704"/>
              <a:ext cx="627"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45" name="Line 42"/>
            <p:cNvSpPr>
              <a:spLocks noChangeShapeType="1"/>
            </p:cNvSpPr>
            <p:nvPr/>
          </p:nvSpPr>
          <p:spPr bwMode="auto">
            <a:xfrm flipV="1">
              <a:off x="2785" y="82"/>
              <a:ext cx="365" cy="63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3" name="Group 43"/>
          <p:cNvGrpSpPr>
            <a:grpSpLocks/>
          </p:cNvGrpSpPr>
          <p:nvPr/>
        </p:nvGrpSpPr>
        <p:grpSpPr bwMode="auto">
          <a:xfrm>
            <a:off x="4460081" y="109538"/>
            <a:ext cx="2047875" cy="3543300"/>
            <a:chOff x="2786" y="92"/>
            <a:chExt cx="1720" cy="2976"/>
          </a:xfrm>
        </p:grpSpPr>
        <p:sp>
          <p:nvSpPr>
            <p:cNvPr id="46126" name="Line 44"/>
            <p:cNvSpPr>
              <a:spLocks noChangeShapeType="1"/>
            </p:cNvSpPr>
            <p:nvPr/>
          </p:nvSpPr>
          <p:spPr bwMode="auto">
            <a:xfrm flipV="1">
              <a:off x="2786" y="93"/>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7" name="Line 45"/>
            <p:cNvSpPr>
              <a:spLocks noChangeShapeType="1"/>
            </p:cNvSpPr>
            <p:nvPr/>
          </p:nvSpPr>
          <p:spPr bwMode="auto">
            <a:xfrm>
              <a:off x="3150" y="92"/>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8" name="Line 46"/>
            <p:cNvSpPr>
              <a:spLocks noChangeShapeType="1"/>
            </p:cNvSpPr>
            <p:nvPr/>
          </p:nvSpPr>
          <p:spPr bwMode="auto">
            <a:xfrm>
              <a:off x="2800" y="719"/>
              <a:ext cx="633" cy="366"/>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9" name="Line 47"/>
            <p:cNvSpPr>
              <a:spLocks noChangeShapeType="1"/>
            </p:cNvSpPr>
            <p:nvPr/>
          </p:nvSpPr>
          <p:spPr bwMode="auto">
            <a:xfrm flipV="1">
              <a:off x="4140" y="2430"/>
              <a:ext cx="366" cy="63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0" name="Line 48"/>
            <p:cNvSpPr>
              <a:spLocks noChangeShapeType="1"/>
            </p:cNvSpPr>
            <p:nvPr/>
          </p:nvSpPr>
          <p:spPr bwMode="auto">
            <a:xfrm>
              <a:off x="3784" y="45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1" name="Line 49"/>
            <p:cNvSpPr>
              <a:spLocks noChangeShapeType="1"/>
            </p:cNvSpPr>
            <p:nvPr/>
          </p:nvSpPr>
          <p:spPr bwMode="auto">
            <a:xfrm>
              <a:off x="3428" y="1080"/>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2" name="Line 50"/>
            <p:cNvSpPr>
              <a:spLocks noChangeShapeType="1"/>
            </p:cNvSpPr>
            <p:nvPr/>
          </p:nvSpPr>
          <p:spPr bwMode="auto">
            <a:xfrm>
              <a:off x="4147" y="1089"/>
              <a:ext cx="353" cy="61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3" name="Line 51"/>
            <p:cNvSpPr>
              <a:spLocks noChangeShapeType="1"/>
            </p:cNvSpPr>
            <p:nvPr/>
          </p:nvSpPr>
          <p:spPr bwMode="auto">
            <a:xfrm>
              <a:off x="4505" y="1701"/>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4" name="Line 52"/>
            <p:cNvSpPr>
              <a:spLocks noChangeShapeType="1"/>
            </p:cNvSpPr>
            <p:nvPr/>
          </p:nvSpPr>
          <p:spPr bwMode="auto">
            <a:xfrm>
              <a:off x="3787" y="1715"/>
              <a:ext cx="0" cy="72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35" name="Line 53"/>
            <p:cNvSpPr>
              <a:spLocks noChangeShapeType="1"/>
            </p:cNvSpPr>
            <p:nvPr/>
          </p:nvSpPr>
          <p:spPr bwMode="auto">
            <a:xfrm>
              <a:off x="3775" y="2434"/>
              <a:ext cx="366"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grpSp>
        <p:nvGrpSpPr>
          <p:cNvPr id="4" name="Group 54"/>
          <p:cNvGrpSpPr>
            <a:grpSpLocks/>
          </p:cNvGrpSpPr>
          <p:nvPr/>
        </p:nvGrpSpPr>
        <p:grpSpPr bwMode="auto">
          <a:xfrm>
            <a:off x="2413398" y="2887267"/>
            <a:ext cx="3658790" cy="1191815"/>
            <a:chOff x="1067" y="2425"/>
            <a:chExt cx="3073" cy="1001"/>
          </a:xfrm>
        </p:grpSpPr>
        <p:sp>
          <p:nvSpPr>
            <p:cNvPr id="46116" name="Line 55"/>
            <p:cNvSpPr>
              <a:spLocks noChangeShapeType="1"/>
            </p:cNvSpPr>
            <p:nvPr/>
          </p:nvSpPr>
          <p:spPr bwMode="auto">
            <a:xfrm>
              <a:off x="3772" y="2425"/>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17" name="Line 56"/>
            <p:cNvSpPr>
              <a:spLocks noChangeShapeType="1"/>
            </p:cNvSpPr>
            <p:nvPr/>
          </p:nvSpPr>
          <p:spPr bwMode="auto">
            <a:xfrm flipH="1">
              <a:off x="3505" y="3058"/>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18" name="Line 57"/>
            <p:cNvSpPr>
              <a:spLocks noChangeShapeType="1"/>
            </p:cNvSpPr>
            <p:nvPr/>
          </p:nvSpPr>
          <p:spPr bwMode="auto">
            <a:xfrm flipH="1">
              <a:off x="3137" y="2441"/>
              <a:ext cx="636" cy="365"/>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19" name="Line 58"/>
            <p:cNvSpPr>
              <a:spLocks noChangeShapeType="1"/>
            </p:cNvSpPr>
            <p:nvPr/>
          </p:nvSpPr>
          <p:spPr bwMode="auto">
            <a:xfrm>
              <a:off x="1071" y="2429"/>
              <a:ext cx="365" cy="63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0" name="Line 59"/>
            <p:cNvSpPr>
              <a:spLocks noChangeShapeType="1"/>
            </p:cNvSpPr>
            <p:nvPr/>
          </p:nvSpPr>
          <p:spPr bwMode="auto">
            <a:xfrm flipH="1">
              <a:off x="2796"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1" name="Line 60"/>
            <p:cNvSpPr>
              <a:spLocks noChangeShapeType="1"/>
            </p:cNvSpPr>
            <p:nvPr/>
          </p:nvSpPr>
          <p:spPr bwMode="auto">
            <a:xfrm flipH="1">
              <a:off x="2436" y="2804"/>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2" name="Line 61"/>
            <p:cNvSpPr>
              <a:spLocks noChangeShapeType="1"/>
            </p:cNvSpPr>
            <p:nvPr/>
          </p:nvSpPr>
          <p:spPr bwMode="auto">
            <a:xfrm flipH="1">
              <a:off x="2068" y="3423"/>
              <a:ext cx="710"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3" name="Line 62"/>
            <p:cNvSpPr>
              <a:spLocks noChangeShapeType="1"/>
            </p:cNvSpPr>
            <p:nvPr/>
          </p:nvSpPr>
          <p:spPr bwMode="auto">
            <a:xfrm flipH="1" flipV="1">
              <a:off x="1441" y="3064"/>
              <a:ext cx="629" cy="363"/>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4" name="Line 63"/>
            <p:cNvSpPr>
              <a:spLocks noChangeShapeType="1"/>
            </p:cNvSpPr>
            <p:nvPr/>
          </p:nvSpPr>
          <p:spPr bwMode="auto">
            <a:xfrm flipH="1" flipV="1">
              <a:off x="1788" y="2434"/>
              <a:ext cx="629" cy="364"/>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sp>
          <p:nvSpPr>
            <p:cNvPr id="46125" name="Line 64"/>
            <p:cNvSpPr>
              <a:spLocks noChangeShapeType="1"/>
            </p:cNvSpPr>
            <p:nvPr/>
          </p:nvSpPr>
          <p:spPr bwMode="auto">
            <a:xfrm flipH="1">
              <a:off x="1066" y="2428"/>
              <a:ext cx="734"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685800"/>
              <a:endParaRPr lang="en-AU" sz="1350" kern="0">
                <a:solidFill>
                  <a:sysClr val="windowText" lastClr="000000"/>
                </a:solidFill>
              </a:endParaRPr>
            </a:p>
          </p:txBody>
        </p:sp>
      </p:grpSp>
    </p:spTree>
    <p:extLst>
      <p:ext uri="{BB962C8B-B14F-4D97-AF65-F5344CB8AC3E}">
        <p14:creationId xmlns:p14="http://schemas.microsoft.com/office/powerpoint/2010/main" val="41427102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500" fill="hold" masterRel="sameClick"/>
                                        <p:tgtEl>
                                          <p:spTgt spid="24595"/>
                                        </p:tgtEl>
                                        <p:attrNameLst>
                                          <p:attrName>fillColor</p:attrName>
                                        </p:attrNameLst>
                                      </p:cBhvr>
                                      <p:to>
                                        <a:schemeClr val="bg1"/>
                                      </p:to>
                                    </p:animClr>
                                    <p:set>
                                      <p:cBhvr additive="repl">
                                        <p:cTn id="7" dur="500" fill="hold"/>
                                        <p:tgtEl>
                                          <p:spTgt spid="24595"/>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500" fill="hold" masterRel="sameClick"/>
                                        <p:tgtEl>
                                          <p:spTgt spid="24582"/>
                                        </p:tgtEl>
                                        <p:attrNameLst>
                                          <p:attrName>fillColor</p:attrName>
                                        </p:attrNameLst>
                                      </p:cBhvr>
                                      <p:to>
                                        <a:schemeClr val="bg1"/>
                                      </p:to>
                                    </p:animClr>
                                    <p:set>
                                      <p:cBhvr additive="repl">
                                        <p:cTn id="10" dur="500" fill="hold"/>
                                        <p:tgtEl>
                                          <p:spTgt spid="24582"/>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500" fill="hold" masterRel="sameClick"/>
                                        <p:tgtEl>
                                          <p:spTgt spid="24587"/>
                                        </p:tgtEl>
                                        <p:attrNameLst>
                                          <p:attrName>fillColor</p:attrName>
                                        </p:attrNameLst>
                                      </p:cBhvr>
                                      <p:to>
                                        <a:schemeClr val="bg1"/>
                                      </p:to>
                                    </p:animClr>
                                    <p:set>
                                      <p:cBhvr additive="repl">
                                        <p:cTn id="13" dur="500" fill="hold"/>
                                        <p:tgtEl>
                                          <p:spTgt spid="24587"/>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500" fill="hold" masterRel="sameClick"/>
                                        <p:tgtEl>
                                          <p:spTgt spid="24581"/>
                                        </p:tgtEl>
                                        <p:attrNameLst>
                                          <p:attrName>fillColor</p:attrName>
                                        </p:attrNameLst>
                                      </p:cBhvr>
                                      <p:to>
                                        <a:schemeClr val="bg1"/>
                                      </p:to>
                                    </p:animClr>
                                    <p:set>
                                      <p:cBhvr additive="repl">
                                        <p:cTn id="16" dur="500" fill="hold"/>
                                        <p:tgtEl>
                                          <p:spTgt spid="24581"/>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500" fill="hold" masterRel="sameClick"/>
                                        <p:tgtEl>
                                          <p:spTgt spid="24593"/>
                                        </p:tgtEl>
                                        <p:attrNameLst>
                                          <p:attrName>fillColor</p:attrName>
                                        </p:attrNameLst>
                                      </p:cBhvr>
                                      <p:to>
                                        <a:schemeClr val="bg1"/>
                                      </p:to>
                                    </p:animClr>
                                    <p:set>
                                      <p:cBhvr additive="repl">
                                        <p:cTn id="19" dur="500" fill="hold"/>
                                        <p:tgtEl>
                                          <p:spTgt spid="24593"/>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500" fill="hold" masterRel="sameClick"/>
                                        <p:tgtEl>
                                          <p:spTgt spid="24580"/>
                                        </p:tgtEl>
                                        <p:attrNameLst>
                                          <p:attrName>fillColor</p:attrName>
                                        </p:attrNameLst>
                                      </p:cBhvr>
                                      <p:to>
                                        <a:schemeClr val="bg1"/>
                                      </p:to>
                                    </p:animClr>
                                    <p:set>
                                      <p:cBhvr additive="repl">
                                        <p:cTn id="22" dur="500" fill="hold"/>
                                        <p:tgtEl>
                                          <p:spTgt spid="24580"/>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500" fill="hold" masterRel="sameClick"/>
                                        <p:tgtEl>
                                          <p:spTgt spid="24590"/>
                                        </p:tgtEl>
                                        <p:attrNameLst>
                                          <p:attrName>fillColor</p:attrName>
                                        </p:attrNameLst>
                                      </p:cBhvr>
                                      <p:to>
                                        <a:schemeClr val="bg1"/>
                                      </p:to>
                                    </p:animClr>
                                    <p:set>
                                      <p:cBhvr additive="repl">
                                        <p:cTn id="25" dur="500" fill="hold"/>
                                        <p:tgtEl>
                                          <p:spTgt spid="24590"/>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500" fill="hold" masterRel="sameClick"/>
                                        <p:tgtEl>
                                          <p:spTgt spid="24578"/>
                                        </p:tgtEl>
                                        <p:attrNameLst>
                                          <p:attrName>fillColor</p:attrName>
                                        </p:attrNameLst>
                                      </p:cBhvr>
                                      <p:to>
                                        <a:schemeClr val="bg1"/>
                                      </p:to>
                                    </p:animClr>
                                    <p:set>
                                      <p:cBhvr additive="repl">
                                        <p:cTn id="28" dur="500" fill="hold"/>
                                        <p:tgtEl>
                                          <p:spTgt spid="24578"/>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500" fill="hold" masterRel="sameClick"/>
                                        <p:tgtEl>
                                          <p:spTgt spid="24589"/>
                                        </p:tgtEl>
                                        <p:attrNameLst>
                                          <p:attrName>fillColor</p:attrName>
                                        </p:attrNameLst>
                                      </p:cBhvr>
                                      <p:to>
                                        <a:schemeClr val="bg1"/>
                                      </p:to>
                                    </p:animClr>
                                    <p:set>
                                      <p:cBhvr additive="repl">
                                        <p:cTn id="31" dur="500" fill="hold"/>
                                        <p:tgtEl>
                                          <p:spTgt spid="24589"/>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additive="repl">
                                        <p:cTn id="33" dur="500" fill="hold" masterRel="sameClick"/>
                                        <p:tgtEl>
                                          <p:spTgt spid="24579"/>
                                        </p:tgtEl>
                                        <p:attrNameLst>
                                          <p:attrName>fillColor</p:attrName>
                                        </p:attrNameLst>
                                      </p:cBhvr>
                                      <p:to>
                                        <a:schemeClr val="bg1"/>
                                      </p:to>
                                    </p:animClr>
                                    <p:set>
                                      <p:cBhvr additive="repl">
                                        <p:cTn id="34" dur="500" fill="hold"/>
                                        <p:tgtEl>
                                          <p:spTgt spid="24579"/>
                                        </p:tgtEl>
                                        <p:attrNameLst>
                                          <p:attrName>fill.type</p:attrName>
                                        </p:attrNameLst>
                                      </p:cBhvr>
                                      <p:to>
                                        <p:strVal val="solid"/>
                                      </p:to>
                                    </p:set>
                                  </p:childTnLst>
                                </p:cTn>
                              </p:par>
                              <p:par>
                                <p:cTn id="35" presetID="1" presetClass="emph" presetSubtype="2" fill="hold" nodeType="withEffect">
                                  <p:stCondLst>
                                    <p:cond delay="0"/>
                                  </p:stCondLst>
                                  <p:childTnLst>
                                    <p:animClr clrSpc="rgb" dir="cw">
                                      <p:cBhvr additive="repl">
                                        <p:cTn id="36" dur="500" fill="hold" masterRel="sameClick"/>
                                        <p:tgtEl>
                                          <p:spTgt spid="24591"/>
                                        </p:tgtEl>
                                        <p:attrNameLst>
                                          <p:attrName>fillColor</p:attrName>
                                        </p:attrNameLst>
                                      </p:cBhvr>
                                      <p:to>
                                        <a:schemeClr val="bg1"/>
                                      </p:to>
                                    </p:animClr>
                                    <p:set>
                                      <p:cBhvr additive="repl">
                                        <p:cTn id="37" dur="500" fill="hold"/>
                                        <p:tgtEl>
                                          <p:spTgt spid="24591"/>
                                        </p:tgtEl>
                                        <p:attrNameLst>
                                          <p:attrName>fill.type</p:attrName>
                                        </p:attrNameLst>
                                      </p:cBhvr>
                                      <p:to>
                                        <p:strVal val="solid"/>
                                      </p:to>
                                    </p:set>
                                  </p:childTnLst>
                                </p:cTn>
                              </p:par>
                              <p:par>
                                <p:cTn id="38" presetID="1" presetClass="emph" presetSubtype="2" fill="hold" nodeType="withEffect">
                                  <p:stCondLst>
                                    <p:cond delay="0"/>
                                  </p:stCondLst>
                                  <p:childTnLst>
                                    <p:animClr clrSpc="rgb" dir="cw">
                                      <p:cBhvr additive="repl">
                                        <p:cTn id="39" dur="500" fill="hold" masterRel="sameClick"/>
                                        <p:tgtEl>
                                          <p:spTgt spid="24583"/>
                                        </p:tgtEl>
                                        <p:attrNameLst>
                                          <p:attrName>fillColor</p:attrName>
                                        </p:attrNameLst>
                                      </p:cBhvr>
                                      <p:to>
                                        <a:schemeClr val="bg1"/>
                                      </p:to>
                                    </p:animClr>
                                    <p:set>
                                      <p:cBhvr additive="repl">
                                        <p:cTn id="40" dur="500" fill="hold"/>
                                        <p:tgtEl>
                                          <p:spTgt spid="24583"/>
                                        </p:tgtEl>
                                        <p:attrNameLst>
                                          <p:attrName>fill.type</p:attrName>
                                        </p:attrNameLst>
                                      </p:cBhvr>
                                      <p:to>
                                        <p:strVal val="solid"/>
                                      </p:to>
                                    </p:set>
                                  </p:childTnLst>
                                </p:cTn>
                              </p:par>
                              <p:par>
                                <p:cTn id="41" presetID="1" presetClass="emph" presetSubtype="2" fill="hold" nodeType="withEffect">
                                  <p:stCondLst>
                                    <p:cond delay="0"/>
                                  </p:stCondLst>
                                  <p:childTnLst>
                                    <p:animClr clrSpc="rgb" dir="cw">
                                      <p:cBhvr additive="repl">
                                        <p:cTn id="42" dur="500" fill="hold" masterRel="sameClick"/>
                                        <p:tgtEl>
                                          <p:spTgt spid="24592"/>
                                        </p:tgtEl>
                                        <p:attrNameLst>
                                          <p:attrName>fillColor</p:attrName>
                                        </p:attrNameLst>
                                      </p:cBhvr>
                                      <p:to>
                                        <a:schemeClr val="bg1"/>
                                      </p:to>
                                    </p:animClr>
                                    <p:set>
                                      <p:cBhvr additive="repl">
                                        <p:cTn id="43" dur="500" fill="hold"/>
                                        <p:tgtEl>
                                          <p:spTgt spid="24592"/>
                                        </p:tgtEl>
                                        <p:attrNameLst>
                                          <p:attrName>fill.type</p:attrName>
                                        </p:attrNameLst>
                                      </p:cBhvr>
                                      <p:to>
                                        <p:strVal val="solid"/>
                                      </p:to>
                                    </p:set>
                                  </p:childTnLst>
                                </p:cTn>
                              </p:par>
                              <p:par>
                                <p:cTn id="44" presetID="1" presetClass="emph" presetSubtype="2" fill="hold" nodeType="withEffect">
                                  <p:stCondLst>
                                    <p:cond delay="0"/>
                                  </p:stCondLst>
                                  <p:childTnLst>
                                    <p:animClr clrSpc="rgb" dir="cw">
                                      <p:cBhvr additive="repl">
                                        <p:cTn id="45" dur="500" fill="hold" masterRel="sameClick"/>
                                        <p:tgtEl>
                                          <p:spTgt spid="24584"/>
                                        </p:tgtEl>
                                        <p:attrNameLst>
                                          <p:attrName>fillColor</p:attrName>
                                        </p:attrNameLst>
                                      </p:cBhvr>
                                      <p:to>
                                        <a:schemeClr val="bg1"/>
                                      </p:to>
                                    </p:animClr>
                                    <p:set>
                                      <p:cBhvr additive="repl">
                                        <p:cTn id="46" dur="500" fill="hold"/>
                                        <p:tgtEl>
                                          <p:spTgt spid="24584"/>
                                        </p:tgtEl>
                                        <p:attrNameLst>
                                          <p:attrName>fill.type</p:attrName>
                                        </p:attrNameLst>
                                      </p:cBhvr>
                                      <p:to>
                                        <p:strVal val="solid"/>
                                      </p:to>
                                    </p:set>
                                  </p:childTnLst>
                                </p:cTn>
                              </p:par>
                              <p:par>
                                <p:cTn id="47" presetID="1" presetClass="emph" presetSubtype="2" fill="hold" nodeType="withEffect">
                                  <p:stCondLst>
                                    <p:cond delay="0"/>
                                  </p:stCondLst>
                                  <p:childTnLst>
                                    <p:animClr clrSpc="rgb" dir="cw">
                                      <p:cBhvr additive="repl">
                                        <p:cTn id="48" dur="500" fill="hold" masterRel="sameClick"/>
                                        <p:tgtEl>
                                          <p:spTgt spid="24588"/>
                                        </p:tgtEl>
                                        <p:attrNameLst>
                                          <p:attrName>fillColor</p:attrName>
                                        </p:attrNameLst>
                                      </p:cBhvr>
                                      <p:to>
                                        <a:schemeClr val="bg1"/>
                                      </p:to>
                                    </p:animClr>
                                    <p:set>
                                      <p:cBhvr additive="repl">
                                        <p:cTn id="49" dur="500" fill="hold"/>
                                        <p:tgtEl>
                                          <p:spTgt spid="24588"/>
                                        </p:tgtEl>
                                        <p:attrNameLst>
                                          <p:attrName>fill.type</p:attrName>
                                        </p:attrNameLst>
                                      </p:cBhvr>
                                      <p:to>
                                        <p:strVal val="solid"/>
                                      </p:to>
                                    </p:set>
                                  </p:childTnLst>
                                </p:cTn>
                              </p:par>
                              <p:par>
                                <p:cTn id="50" presetID="1" presetClass="emph" presetSubtype="2" fill="hold" nodeType="withEffect">
                                  <p:stCondLst>
                                    <p:cond delay="0"/>
                                  </p:stCondLst>
                                  <p:childTnLst>
                                    <p:animClr clrSpc="rgb" dir="cw">
                                      <p:cBhvr additive="repl">
                                        <p:cTn id="51" dur="500" fill="hold" masterRel="sameClick"/>
                                        <p:tgtEl>
                                          <p:spTgt spid="24585"/>
                                        </p:tgtEl>
                                        <p:attrNameLst>
                                          <p:attrName>fillColor</p:attrName>
                                        </p:attrNameLst>
                                      </p:cBhvr>
                                      <p:to>
                                        <a:schemeClr val="bg1"/>
                                      </p:to>
                                    </p:animClr>
                                    <p:set>
                                      <p:cBhvr additive="repl">
                                        <p:cTn id="52" dur="500" fill="hold"/>
                                        <p:tgtEl>
                                          <p:spTgt spid="24585"/>
                                        </p:tgtEl>
                                        <p:attrNameLst>
                                          <p:attrName>fill.type</p:attrName>
                                        </p:attrNameLst>
                                      </p:cBhvr>
                                      <p:to>
                                        <p:strVal val="solid"/>
                                      </p:to>
                                    </p:set>
                                  </p:childTnLst>
                                </p:cTn>
                              </p:par>
                              <p:par>
                                <p:cTn id="53" presetID="1" presetClass="emph" presetSubtype="2" fill="hold" nodeType="withEffect">
                                  <p:stCondLst>
                                    <p:cond delay="0"/>
                                  </p:stCondLst>
                                  <p:childTnLst>
                                    <p:animClr clrSpc="rgb" dir="cw">
                                      <p:cBhvr additive="repl">
                                        <p:cTn id="54" dur="500" fill="hold" masterRel="sameClick"/>
                                        <p:tgtEl>
                                          <p:spTgt spid="24594"/>
                                        </p:tgtEl>
                                        <p:attrNameLst>
                                          <p:attrName>fillColor</p:attrName>
                                        </p:attrNameLst>
                                      </p:cBhvr>
                                      <p:to>
                                        <a:schemeClr val="bg1"/>
                                      </p:to>
                                    </p:animClr>
                                    <p:set>
                                      <p:cBhvr additive="repl">
                                        <p:cTn id="55" dur="500" fill="hold"/>
                                        <p:tgtEl>
                                          <p:spTgt spid="24594"/>
                                        </p:tgtEl>
                                        <p:attrNameLst>
                                          <p:attrName>fill.type</p:attrName>
                                        </p:attrNameLst>
                                      </p:cBhvr>
                                      <p:to>
                                        <p:strVal val="solid"/>
                                      </p:to>
                                    </p:set>
                                  </p:childTnLst>
                                </p:cTn>
                              </p:par>
                              <p:par>
                                <p:cTn id="56" presetID="1" presetClass="emph" presetSubtype="2" fill="hold" nodeType="withEffect">
                                  <p:stCondLst>
                                    <p:cond delay="0"/>
                                  </p:stCondLst>
                                  <p:childTnLst>
                                    <p:animClr clrSpc="rgb" dir="cw">
                                      <p:cBhvr additive="repl">
                                        <p:cTn id="57" dur="500" fill="hold" masterRel="sameClick"/>
                                        <p:tgtEl>
                                          <p:spTgt spid="24586"/>
                                        </p:tgtEl>
                                        <p:attrNameLst>
                                          <p:attrName>fillColor</p:attrName>
                                        </p:attrNameLst>
                                      </p:cBhvr>
                                      <p:to>
                                        <a:schemeClr val="bg1"/>
                                      </p:to>
                                    </p:animClr>
                                    <p:set>
                                      <p:cBhvr additive="repl">
                                        <p:cTn id="58" dur="500" fill="hold"/>
                                        <p:tgtEl>
                                          <p:spTgt spid="24586"/>
                                        </p:tgtEl>
                                        <p:attrNameLst>
                                          <p:attrName>fill.type</p:attrName>
                                        </p:attrNameLst>
                                      </p:cBhvr>
                                      <p:to>
                                        <p:strVal val="solid"/>
                                      </p:to>
                                    </p:set>
                                  </p:childTnLst>
                                </p:cTn>
                              </p:par>
                              <p:par>
                                <p:cTn id="59" presetID="10" presetClass="exit" presetSubtype="0" fill="hold" grpId="0" nodeType="withEffect">
                                  <p:stCondLst>
                                    <p:cond delay="0"/>
                                  </p:stCondLst>
                                  <p:childTnLst>
                                    <p:animEffect transition="out" filter="fade">
                                      <p:cBhvr>
                                        <p:cTn id="60" dur="500"/>
                                        <p:tgtEl>
                                          <p:spTgt spid="24605"/>
                                        </p:tgtEl>
                                      </p:cBhvr>
                                    </p:animEffect>
                                    <p:set>
                                      <p:cBhvr>
                                        <p:cTn id="61" dur="1" fill="hold">
                                          <p:stCondLst>
                                            <p:cond delay="499"/>
                                          </p:stCondLst>
                                        </p:cTn>
                                        <p:tgtEl>
                                          <p:spTgt spid="24605"/>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4606"/>
                                        </p:tgtEl>
                                      </p:cBhvr>
                                    </p:animEffect>
                                    <p:set>
                                      <p:cBhvr>
                                        <p:cTn id="64" dur="1" fill="hold">
                                          <p:stCondLst>
                                            <p:cond delay="499"/>
                                          </p:stCondLst>
                                        </p:cTn>
                                        <p:tgtEl>
                                          <p:spTgt spid="24606"/>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4607"/>
                                        </p:tgtEl>
                                      </p:cBhvr>
                                    </p:animEffect>
                                    <p:set>
                                      <p:cBhvr>
                                        <p:cTn id="67" dur="1" fill="hold">
                                          <p:stCondLst>
                                            <p:cond delay="499"/>
                                          </p:stCondLst>
                                        </p:cTn>
                                        <p:tgtEl>
                                          <p:spTgt spid="24607"/>
                                        </p:tgtEl>
                                        <p:attrNameLst>
                                          <p:attrName>style.visibility</p:attrName>
                                        </p:attrNameLst>
                                      </p:cBhvr>
                                      <p:to>
                                        <p:strVal val="hidden"/>
                                      </p:to>
                                    </p:set>
                                  </p:childTnLst>
                                </p:cTn>
                              </p:par>
                              <p:par>
                                <p:cTn id="68" presetID="10" presetClass="exit" fill="hold" nodeType="withEffect">
                                  <p:stCondLst>
                                    <p:cond delay="0"/>
                                  </p:stCondLst>
                                  <p:childTnLst>
                                    <p:animEffect transition="out" filter="fade">
                                      <p:cBhvr additive="repl">
                                        <p:cTn id="69" dur="500"/>
                                        <p:tgtEl>
                                          <p:spTgt spid="2"/>
                                        </p:tgtEl>
                                      </p:cBhvr>
                                    </p:animEffect>
                                    <p:set>
                                      <p:cBhvr additive="repl">
                                        <p:cTn id="70" dur="1" fill="hold">
                                          <p:stCondLst>
                                            <p:cond delay="0"/>
                                          </p:stCondLst>
                                        </p:cTn>
                                        <p:tgtEl>
                                          <p:spTgt spid="2"/>
                                        </p:tgtEl>
                                        <p:attrNameLst>
                                          <p:attrName>style.visibility</p:attrName>
                                        </p:attrNameLst>
                                      </p:cBhvr>
                                      <p:to>
                                        <p:strVal val="hidden"/>
                                      </p:to>
                                    </p:set>
                                  </p:childTnLst>
                                </p:cTn>
                              </p:par>
                              <p:par>
                                <p:cTn id="71" presetID="10" presetClass="exit" fill="hold" nodeType="withEffect">
                                  <p:stCondLst>
                                    <p:cond delay="0"/>
                                  </p:stCondLst>
                                  <p:childTnLst>
                                    <p:animEffect transition="out" filter="fade">
                                      <p:cBhvr additive="repl">
                                        <p:cTn id="72" dur="500"/>
                                        <p:tgtEl>
                                          <p:spTgt spid="3"/>
                                        </p:tgtEl>
                                      </p:cBhvr>
                                    </p:animEffect>
                                    <p:set>
                                      <p:cBhvr additive="repl">
                                        <p:cTn id="73" dur="1" fill="hold">
                                          <p:stCondLst>
                                            <p:cond delay="0"/>
                                          </p:stCondLst>
                                        </p:cTn>
                                        <p:tgtEl>
                                          <p:spTgt spid="3"/>
                                        </p:tgtEl>
                                        <p:attrNameLst>
                                          <p:attrName>style.visibility</p:attrName>
                                        </p:attrNameLst>
                                      </p:cBhvr>
                                      <p:to>
                                        <p:strVal val="hidden"/>
                                      </p:to>
                                    </p:set>
                                  </p:childTnLst>
                                </p:cTn>
                              </p:par>
                              <p:par>
                                <p:cTn id="74" presetID="10" presetClass="exit" fill="hold" nodeType="withEffect">
                                  <p:stCondLst>
                                    <p:cond delay="0"/>
                                  </p:stCondLst>
                                  <p:childTnLst>
                                    <p:animEffect transition="out" filter="fade">
                                      <p:cBhvr additive="repl">
                                        <p:cTn id="75" dur="500"/>
                                        <p:tgtEl>
                                          <p:spTgt spid="4"/>
                                        </p:tgtEl>
                                      </p:cBhvr>
                                    </p:animEffect>
                                    <p:set>
                                      <p:cBhvr additive="repl">
                                        <p:cTn id="76" dur="1" fill="hold">
                                          <p:stCondLst>
                                            <p:cond delay="0"/>
                                          </p:stCondLst>
                                        </p:cTn>
                                        <p:tgtEl>
                                          <p:spTgt spid="4"/>
                                        </p:tgtEl>
                                        <p:attrNameLst>
                                          <p:attrName>style.visibility</p:attrName>
                                        </p:attrNameLst>
                                      </p:cBhvr>
                                      <p:to>
                                        <p:strVal val="hidden"/>
                                      </p:to>
                                    </p:set>
                                  </p:childTnLst>
                                </p:cTn>
                              </p:par>
                            </p:childTnLst>
                          </p:cTn>
                        </p:par>
                        <p:par>
                          <p:cTn id="77" fill="hold" nodeType="afterGroup">
                            <p:stCondLst>
                              <p:cond delay="500"/>
                            </p:stCondLst>
                            <p:childTnLst>
                              <p:par>
                                <p:cTn id="78" presetID="1" presetClass="emph" presetSubtype="2" fill="hold" nodeType="afterEffect">
                                  <p:stCondLst>
                                    <p:cond delay="200"/>
                                  </p:stCondLst>
                                  <p:childTnLst>
                                    <p:animClr clrSpc="rgb" dir="cw">
                                      <p:cBhvr additive="repl">
                                        <p:cTn id="79" dur="1000" fill="hold" masterRel="sameClick"/>
                                        <p:tgtEl>
                                          <p:spTgt spid="24596"/>
                                        </p:tgtEl>
                                        <p:attrNameLst>
                                          <p:attrName>fillColor</p:attrName>
                                        </p:attrNameLst>
                                      </p:cBhvr>
                                      <p:to>
                                        <a:srgbClr val="FF8000"/>
                                      </p:to>
                                    </p:animClr>
                                    <p:set>
                                      <p:cBhvr additive="repl">
                                        <p:cTn id="80" dur="1000" fill="hold"/>
                                        <p:tgtEl>
                                          <p:spTgt spid="24596"/>
                                        </p:tgtEl>
                                        <p:attrNameLst>
                                          <p:attrName>fill.type</p:attrName>
                                        </p:attrNameLst>
                                      </p:cBhvr>
                                      <p:to>
                                        <p:strVal val="solid"/>
                                      </p:to>
                                    </p:set>
                                  </p:childTnLst>
                                </p:cTn>
                              </p:par>
                              <p:par>
                                <p:cTn id="81" presetID="1" presetClass="emph" presetSubtype="2" fill="hold" nodeType="withEffect">
                                  <p:stCondLst>
                                    <p:cond delay="200"/>
                                  </p:stCondLst>
                                  <p:childTnLst>
                                    <p:animClr clrSpc="rgb" dir="cw">
                                      <p:cBhvr additive="repl">
                                        <p:cTn id="82" dur="1000" fill="hold" masterRel="sameClick"/>
                                        <p:tgtEl>
                                          <p:spTgt spid="24603"/>
                                        </p:tgtEl>
                                        <p:attrNameLst>
                                          <p:attrName>fillColor</p:attrName>
                                        </p:attrNameLst>
                                      </p:cBhvr>
                                      <p:to>
                                        <a:srgbClr val="00CC00"/>
                                      </p:to>
                                    </p:animClr>
                                    <p:set>
                                      <p:cBhvr additive="repl">
                                        <p:cTn id="83" dur="1000" fill="hold"/>
                                        <p:tgtEl>
                                          <p:spTgt spid="24603"/>
                                        </p:tgtEl>
                                        <p:attrNameLst>
                                          <p:attrName>fill.type</p:attrName>
                                        </p:attrNameLst>
                                      </p:cBhvr>
                                      <p:to>
                                        <p:strVal val="solid"/>
                                      </p:to>
                                    </p:set>
                                  </p:childTnLst>
                                </p:cTn>
                              </p:par>
                              <p:par>
                                <p:cTn id="84" presetID="1" presetClass="emph" presetSubtype="2" fill="hold" nodeType="withEffect">
                                  <p:stCondLst>
                                    <p:cond delay="200"/>
                                  </p:stCondLst>
                                  <p:childTnLst>
                                    <p:animClr clrSpc="rgb" dir="cw">
                                      <p:cBhvr additive="repl">
                                        <p:cTn id="85" dur="1000" fill="hold" masterRel="sameClick"/>
                                        <p:tgtEl>
                                          <p:spTgt spid="24604"/>
                                        </p:tgtEl>
                                        <p:attrNameLst>
                                          <p:attrName>fillColor</p:attrName>
                                        </p:attrNameLst>
                                      </p:cBhvr>
                                      <p:to>
                                        <a:srgbClr val="00CC00"/>
                                      </p:to>
                                    </p:animClr>
                                    <p:set>
                                      <p:cBhvr additive="repl">
                                        <p:cTn id="86" dur="1000" fill="hold"/>
                                        <p:tgtEl>
                                          <p:spTgt spid="24604"/>
                                        </p:tgtEl>
                                        <p:attrNameLst>
                                          <p:attrName>fill.type</p:attrName>
                                        </p:attrNameLst>
                                      </p:cBhvr>
                                      <p:to>
                                        <p:strVal val="solid"/>
                                      </p:to>
                                    </p:set>
                                  </p:childTnLst>
                                </p:cTn>
                              </p:par>
                              <p:par>
                                <p:cTn id="87" presetID="1" presetClass="emph" presetSubtype="2" fill="hold" nodeType="withEffect">
                                  <p:stCondLst>
                                    <p:cond delay="200"/>
                                  </p:stCondLst>
                                  <p:childTnLst>
                                    <p:animClr clrSpc="rgb" dir="cw">
                                      <p:cBhvr additive="repl">
                                        <p:cTn id="88" dur="1000" fill="hold" masterRel="sameClick"/>
                                        <p:tgtEl>
                                          <p:spTgt spid="24597"/>
                                        </p:tgtEl>
                                        <p:attrNameLst>
                                          <p:attrName>fillColor</p:attrName>
                                        </p:attrNameLst>
                                      </p:cBhvr>
                                      <p:to>
                                        <a:srgbClr val="FF8000"/>
                                      </p:to>
                                    </p:animClr>
                                    <p:set>
                                      <p:cBhvr additive="repl">
                                        <p:cTn id="89" dur="1000" fill="hold"/>
                                        <p:tgtEl>
                                          <p:spTgt spid="24597"/>
                                        </p:tgtEl>
                                        <p:attrNameLst>
                                          <p:attrName>fill.type</p:attrName>
                                        </p:attrNameLst>
                                      </p:cBhvr>
                                      <p:to>
                                        <p:strVal val="solid"/>
                                      </p:to>
                                    </p:set>
                                  </p:childTnLst>
                                </p:cTn>
                              </p:par>
                              <p:par>
                                <p:cTn id="90" presetID="1" presetClass="emph" presetSubtype="2" fill="hold" nodeType="withEffect">
                                  <p:stCondLst>
                                    <p:cond delay="200"/>
                                  </p:stCondLst>
                                  <p:childTnLst>
                                    <p:animClr clrSpc="rgb" dir="cw">
                                      <p:cBhvr additive="repl">
                                        <p:cTn id="91" dur="1000" fill="hold" masterRel="sameClick"/>
                                        <p:tgtEl>
                                          <p:spTgt spid="24599"/>
                                        </p:tgtEl>
                                        <p:attrNameLst>
                                          <p:attrName>fillColor</p:attrName>
                                        </p:attrNameLst>
                                      </p:cBhvr>
                                      <p:to>
                                        <a:srgbClr val="00CC00"/>
                                      </p:to>
                                    </p:animClr>
                                    <p:set>
                                      <p:cBhvr additive="repl">
                                        <p:cTn id="92" dur="1000" fill="hold"/>
                                        <p:tgtEl>
                                          <p:spTgt spid="24599"/>
                                        </p:tgtEl>
                                        <p:attrNameLst>
                                          <p:attrName>fill.type</p:attrName>
                                        </p:attrNameLst>
                                      </p:cBhvr>
                                      <p:to>
                                        <p:strVal val="solid"/>
                                      </p:to>
                                    </p:set>
                                  </p:childTnLst>
                                </p:cTn>
                              </p:par>
                              <p:par>
                                <p:cTn id="93" presetID="1" presetClass="emph" presetSubtype="2" fill="hold" nodeType="withEffect">
                                  <p:stCondLst>
                                    <p:cond delay="200"/>
                                  </p:stCondLst>
                                  <p:childTnLst>
                                    <p:animClr clrSpc="rgb" dir="cw">
                                      <p:cBhvr additive="repl">
                                        <p:cTn id="94" dur="1000" fill="hold" masterRel="sameClick"/>
                                        <p:tgtEl>
                                          <p:spTgt spid="24600"/>
                                        </p:tgtEl>
                                        <p:attrNameLst>
                                          <p:attrName>fillColor</p:attrName>
                                        </p:attrNameLst>
                                      </p:cBhvr>
                                      <p:to>
                                        <a:srgbClr val="00CC00"/>
                                      </p:to>
                                    </p:animClr>
                                    <p:set>
                                      <p:cBhvr additive="repl">
                                        <p:cTn id="95" dur="1000" fill="hold"/>
                                        <p:tgtEl>
                                          <p:spTgt spid="24600"/>
                                        </p:tgtEl>
                                        <p:attrNameLst>
                                          <p:attrName>fill.type</p:attrName>
                                        </p:attrNameLst>
                                      </p:cBhvr>
                                      <p:to>
                                        <p:strVal val="solid"/>
                                      </p:to>
                                    </p:set>
                                  </p:childTnLst>
                                </p:cTn>
                              </p:par>
                              <p:par>
                                <p:cTn id="96" presetID="1" presetClass="emph" presetSubtype="2" fill="hold" nodeType="withEffect">
                                  <p:stCondLst>
                                    <p:cond delay="200"/>
                                  </p:stCondLst>
                                  <p:childTnLst>
                                    <p:animClr clrSpc="rgb" dir="cw">
                                      <p:cBhvr additive="repl">
                                        <p:cTn id="97" dur="1000" fill="hold" masterRel="sameClick"/>
                                        <p:tgtEl>
                                          <p:spTgt spid="24598"/>
                                        </p:tgtEl>
                                        <p:attrNameLst>
                                          <p:attrName>fillColor</p:attrName>
                                        </p:attrNameLst>
                                      </p:cBhvr>
                                      <p:to>
                                        <a:srgbClr val="FF8000"/>
                                      </p:to>
                                    </p:animClr>
                                    <p:set>
                                      <p:cBhvr additive="repl">
                                        <p:cTn id="98" dur="1000" fill="hold"/>
                                        <p:tgtEl>
                                          <p:spTgt spid="24598"/>
                                        </p:tgtEl>
                                        <p:attrNameLst>
                                          <p:attrName>fill.type</p:attrName>
                                        </p:attrNameLst>
                                      </p:cBhvr>
                                      <p:to>
                                        <p:strVal val="solid"/>
                                      </p:to>
                                    </p:set>
                                  </p:childTnLst>
                                </p:cTn>
                              </p:par>
                              <p:par>
                                <p:cTn id="99" presetID="1" presetClass="emph" presetSubtype="2" fill="hold" nodeType="withEffect">
                                  <p:stCondLst>
                                    <p:cond delay="200"/>
                                  </p:stCondLst>
                                  <p:childTnLst>
                                    <p:animClr clrSpc="rgb" dir="cw">
                                      <p:cBhvr additive="repl">
                                        <p:cTn id="100" dur="1000" fill="hold" masterRel="sameClick"/>
                                        <p:tgtEl>
                                          <p:spTgt spid="24601"/>
                                        </p:tgtEl>
                                        <p:attrNameLst>
                                          <p:attrName>fillColor</p:attrName>
                                        </p:attrNameLst>
                                      </p:cBhvr>
                                      <p:to>
                                        <a:srgbClr val="00CC00"/>
                                      </p:to>
                                    </p:animClr>
                                    <p:set>
                                      <p:cBhvr additive="repl">
                                        <p:cTn id="101" dur="1000" fill="hold"/>
                                        <p:tgtEl>
                                          <p:spTgt spid="24601"/>
                                        </p:tgtEl>
                                        <p:attrNameLst>
                                          <p:attrName>fill.type</p:attrName>
                                        </p:attrNameLst>
                                      </p:cBhvr>
                                      <p:to>
                                        <p:strVal val="solid"/>
                                      </p:to>
                                    </p:set>
                                  </p:childTnLst>
                                </p:cTn>
                              </p:par>
                              <p:par>
                                <p:cTn id="102" presetID="1" presetClass="emph" presetSubtype="2" fill="hold" nodeType="withEffect">
                                  <p:stCondLst>
                                    <p:cond delay="200"/>
                                  </p:stCondLst>
                                  <p:childTnLst>
                                    <p:animClr clrSpc="rgb" dir="cw">
                                      <p:cBhvr additive="repl">
                                        <p:cTn id="103" dur="1000" fill="hold" masterRel="sameClick"/>
                                        <p:tgtEl>
                                          <p:spTgt spid="24602"/>
                                        </p:tgtEl>
                                        <p:attrNameLst>
                                          <p:attrName>fillColor</p:attrName>
                                        </p:attrNameLst>
                                      </p:cBhvr>
                                      <p:to>
                                        <a:srgbClr val="00CC00"/>
                                      </p:to>
                                    </p:animClr>
                                    <p:set>
                                      <p:cBhvr additive="repl">
                                        <p:cTn id="104" dur="1000" fill="hold"/>
                                        <p:tgtEl>
                                          <p:spTgt spid="246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5" grpId="0"/>
      <p:bldP spid="24606" grpId="0"/>
      <p:bldP spid="2460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and 18 pieces in the second ring.</a:t>
            </a:r>
          </a:p>
        </p:txBody>
      </p:sp>
      <p:sp>
        <p:nvSpPr>
          <p:cNvPr id="25602" name="AutoShape 2"/>
          <p:cNvSpPr>
            <a:spLocks noChangeArrowheads="1"/>
          </p:cNvSpPr>
          <p:nvPr/>
        </p:nvSpPr>
        <p:spPr bwMode="auto">
          <a:xfrm>
            <a:off x="4463654" y="332660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03" name="AutoShape 3"/>
          <p:cNvSpPr>
            <a:spLocks noChangeArrowheads="1"/>
          </p:cNvSpPr>
          <p:nvPr/>
        </p:nvSpPr>
        <p:spPr bwMode="auto">
          <a:xfrm>
            <a:off x="3600450" y="332422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04" name="AutoShape 4"/>
          <p:cNvSpPr>
            <a:spLocks noChangeArrowheads="1"/>
          </p:cNvSpPr>
          <p:nvPr/>
        </p:nvSpPr>
        <p:spPr bwMode="auto">
          <a:xfrm rot="18000000">
            <a:off x="5530453" y="270986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05" name="AutoShape 5"/>
          <p:cNvSpPr>
            <a:spLocks noChangeArrowheads="1"/>
          </p:cNvSpPr>
          <p:nvPr/>
        </p:nvSpPr>
        <p:spPr bwMode="auto">
          <a:xfrm rot="14400000">
            <a:off x="5539978" y="146923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06" name="AutoShape 6"/>
          <p:cNvSpPr>
            <a:spLocks noChangeArrowheads="1"/>
          </p:cNvSpPr>
          <p:nvPr/>
        </p:nvSpPr>
        <p:spPr bwMode="auto">
          <a:xfrm rot="14400000">
            <a:off x="5107782" y="7310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07" name="AutoShape 7"/>
          <p:cNvSpPr>
            <a:spLocks noChangeArrowheads="1"/>
          </p:cNvSpPr>
          <p:nvPr/>
        </p:nvSpPr>
        <p:spPr bwMode="auto">
          <a:xfrm rot="3600000">
            <a:off x="2527697" y="26991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08" name="AutoShape 8"/>
          <p:cNvSpPr>
            <a:spLocks noChangeArrowheads="1"/>
          </p:cNvSpPr>
          <p:nvPr/>
        </p:nvSpPr>
        <p:spPr bwMode="auto">
          <a:xfrm rot="7200000">
            <a:off x="2525316" y="147042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09" name="AutoShape 9"/>
          <p:cNvSpPr>
            <a:spLocks noChangeArrowheads="1"/>
          </p:cNvSpPr>
          <p:nvPr/>
        </p:nvSpPr>
        <p:spPr bwMode="auto">
          <a:xfrm rot="7200000">
            <a:off x="2959894" y="73342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0" name="AutoShape 10"/>
          <p:cNvSpPr>
            <a:spLocks noChangeArrowheads="1"/>
          </p:cNvSpPr>
          <p:nvPr/>
        </p:nvSpPr>
        <p:spPr bwMode="auto">
          <a:xfrm rot="10800000">
            <a:off x="4021932" y="1083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1" name="AutoShape 11"/>
          <p:cNvSpPr>
            <a:spLocks noChangeArrowheads="1"/>
          </p:cNvSpPr>
          <p:nvPr/>
        </p:nvSpPr>
        <p:spPr bwMode="auto">
          <a:xfrm rot="18000000">
            <a:off x="5106591" y="109299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2" name="AutoShape 12"/>
          <p:cNvSpPr>
            <a:spLocks noChangeArrowheads="1"/>
          </p:cNvSpPr>
          <p:nvPr/>
        </p:nvSpPr>
        <p:spPr bwMode="auto">
          <a:xfrm rot="3600000">
            <a:off x="2959894" y="1100138"/>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3" name="AutoShape 13"/>
          <p:cNvSpPr>
            <a:spLocks noChangeArrowheads="1"/>
          </p:cNvSpPr>
          <p:nvPr/>
        </p:nvSpPr>
        <p:spPr bwMode="auto">
          <a:xfrm rot="18000000">
            <a:off x="3929063" y="31372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4" name="Rectangle 14"/>
          <p:cNvSpPr>
            <a:spLocks noChangeArrowheads="1"/>
          </p:cNvSpPr>
          <p:nvPr/>
        </p:nvSpPr>
        <p:spPr bwMode="auto">
          <a:xfrm rot="19800000">
            <a:off x="5047060" y="3057525"/>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5" name="Rectangle 15"/>
          <p:cNvSpPr>
            <a:spLocks noChangeArrowheads="1"/>
          </p:cNvSpPr>
          <p:nvPr/>
        </p:nvSpPr>
        <p:spPr bwMode="auto">
          <a:xfrm rot="1800000">
            <a:off x="3006329" y="304561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6" name="Rectangle 16"/>
          <p:cNvSpPr>
            <a:spLocks noChangeArrowheads="1"/>
          </p:cNvSpPr>
          <p:nvPr/>
        </p:nvSpPr>
        <p:spPr bwMode="auto">
          <a:xfrm>
            <a:off x="2420541" y="2030016"/>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7" name="Rectangle 17"/>
          <p:cNvSpPr>
            <a:spLocks noChangeArrowheads="1"/>
          </p:cNvSpPr>
          <p:nvPr/>
        </p:nvSpPr>
        <p:spPr bwMode="auto">
          <a:xfrm>
            <a:off x="5651898" y="2031207"/>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8" name="Rectangle 18"/>
          <p:cNvSpPr>
            <a:spLocks noChangeArrowheads="1"/>
          </p:cNvSpPr>
          <p:nvPr/>
        </p:nvSpPr>
        <p:spPr bwMode="auto">
          <a:xfrm rot="19800000">
            <a:off x="3439716" y="267891"/>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19" name="Rectangle 19"/>
          <p:cNvSpPr>
            <a:spLocks noChangeArrowheads="1"/>
          </p:cNvSpPr>
          <p:nvPr/>
        </p:nvSpPr>
        <p:spPr bwMode="auto">
          <a:xfrm rot="1800000">
            <a:off x="4616054" y="266700"/>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0" name="Rectangle 20"/>
          <p:cNvSpPr>
            <a:spLocks noChangeArrowheads="1"/>
          </p:cNvSpPr>
          <p:nvPr/>
        </p:nvSpPr>
        <p:spPr bwMode="auto">
          <a:xfrm rot="19800000">
            <a:off x="4620816"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1" name="Rectangle 21"/>
          <p:cNvSpPr>
            <a:spLocks noChangeArrowheads="1"/>
          </p:cNvSpPr>
          <p:nvPr/>
        </p:nvSpPr>
        <p:spPr bwMode="auto">
          <a:xfrm>
            <a:off x="4031457" y="2462213"/>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2" name="Rectangle 22"/>
          <p:cNvSpPr>
            <a:spLocks noChangeArrowheads="1"/>
          </p:cNvSpPr>
          <p:nvPr/>
        </p:nvSpPr>
        <p:spPr bwMode="auto">
          <a:xfrm rot="1800000">
            <a:off x="3440907" y="144184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3" name="AutoShape 23"/>
          <p:cNvSpPr>
            <a:spLocks noChangeArrowheads="1"/>
          </p:cNvSpPr>
          <p:nvPr/>
        </p:nvSpPr>
        <p:spPr bwMode="auto">
          <a:xfrm rot="1800000">
            <a:off x="3412332" y="240506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4" name="AutoShape 24"/>
          <p:cNvSpPr>
            <a:spLocks noChangeArrowheads="1"/>
          </p:cNvSpPr>
          <p:nvPr/>
        </p:nvSpPr>
        <p:spPr bwMode="auto">
          <a:xfrm rot="12600000">
            <a:off x="3039666" y="219908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5" name="AutoShape 25"/>
          <p:cNvSpPr>
            <a:spLocks noChangeArrowheads="1"/>
          </p:cNvSpPr>
          <p:nvPr/>
        </p:nvSpPr>
        <p:spPr bwMode="auto">
          <a:xfrm rot="1800000">
            <a:off x="3842148" y="80486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6" name="AutoShape 26"/>
          <p:cNvSpPr>
            <a:spLocks noChangeArrowheads="1"/>
          </p:cNvSpPr>
          <p:nvPr/>
        </p:nvSpPr>
        <p:spPr bwMode="auto">
          <a:xfrm rot="19800000">
            <a:off x="4214813"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7" name="AutoShape 27"/>
          <p:cNvSpPr>
            <a:spLocks noChangeArrowheads="1"/>
          </p:cNvSpPr>
          <p:nvPr/>
        </p:nvSpPr>
        <p:spPr bwMode="auto">
          <a:xfrm rot="1800000">
            <a:off x="5028010" y="1983581"/>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5628" name="AutoShape 28"/>
          <p:cNvSpPr>
            <a:spLocks noChangeArrowheads="1"/>
          </p:cNvSpPr>
          <p:nvPr/>
        </p:nvSpPr>
        <p:spPr bwMode="auto">
          <a:xfrm rot="19800000">
            <a:off x="4642248" y="24133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2003023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500" fill="hold" masterRel="sameClick"/>
                                        <p:tgtEl>
                                          <p:spTgt spid="25626"/>
                                        </p:tgtEl>
                                        <p:attrNameLst>
                                          <p:attrName>fillColor</p:attrName>
                                        </p:attrNameLst>
                                      </p:cBhvr>
                                      <p:to>
                                        <a:schemeClr val="bg1"/>
                                      </p:to>
                                    </p:animClr>
                                    <p:set>
                                      <p:cBhvr additive="repl">
                                        <p:cTn id="7" dur="500" fill="hold"/>
                                        <p:tgtEl>
                                          <p:spTgt spid="25626"/>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500" fill="hold" masterRel="sameClick"/>
                                        <p:tgtEl>
                                          <p:spTgt spid="25620"/>
                                        </p:tgtEl>
                                        <p:attrNameLst>
                                          <p:attrName>fillColor</p:attrName>
                                        </p:attrNameLst>
                                      </p:cBhvr>
                                      <p:to>
                                        <a:schemeClr val="bg1"/>
                                      </p:to>
                                    </p:animClr>
                                    <p:set>
                                      <p:cBhvr additive="repl">
                                        <p:cTn id="10" dur="500" fill="hold"/>
                                        <p:tgtEl>
                                          <p:spTgt spid="25620"/>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500" fill="hold" masterRel="sameClick"/>
                                        <p:tgtEl>
                                          <p:spTgt spid="25627"/>
                                        </p:tgtEl>
                                        <p:attrNameLst>
                                          <p:attrName>fillColor</p:attrName>
                                        </p:attrNameLst>
                                      </p:cBhvr>
                                      <p:to>
                                        <a:schemeClr val="bg1"/>
                                      </p:to>
                                    </p:animClr>
                                    <p:set>
                                      <p:cBhvr additive="repl">
                                        <p:cTn id="13" dur="500" fill="hold"/>
                                        <p:tgtEl>
                                          <p:spTgt spid="25627"/>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500" fill="hold" masterRel="sameClick"/>
                                        <p:tgtEl>
                                          <p:spTgt spid="25628"/>
                                        </p:tgtEl>
                                        <p:attrNameLst>
                                          <p:attrName>fillColor</p:attrName>
                                        </p:attrNameLst>
                                      </p:cBhvr>
                                      <p:to>
                                        <a:schemeClr val="bg1"/>
                                      </p:to>
                                    </p:animClr>
                                    <p:set>
                                      <p:cBhvr additive="repl">
                                        <p:cTn id="16" dur="500" fill="hold"/>
                                        <p:tgtEl>
                                          <p:spTgt spid="25628"/>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500" fill="hold" masterRel="sameClick"/>
                                        <p:tgtEl>
                                          <p:spTgt spid="25621"/>
                                        </p:tgtEl>
                                        <p:attrNameLst>
                                          <p:attrName>fillColor</p:attrName>
                                        </p:attrNameLst>
                                      </p:cBhvr>
                                      <p:to>
                                        <a:schemeClr val="bg1"/>
                                      </p:to>
                                    </p:animClr>
                                    <p:set>
                                      <p:cBhvr additive="repl">
                                        <p:cTn id="19" dur="500" fill="hold"/>
                                        <p:tgtEl>
                                          <p:spTgt spid="25621"/>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500" fill="hold" masterRel="sameClick"/>
                                        <p:tgtEl>
                                          <p:spTgt spid="25623"/>
                                        </p:tgtEl>
                                        <p:attrNameLst>
                                          <p:attrName>fillColor</p:attrName>
                                        </p:attrNameLst>
                                      </p:cBhvr>
                                      <p:to>
                                        <a:schemeClr val="bg1"/>
                                      </p:to>
                                    </p:animClr>
                                    <p:set>
                                      <p:cBhvr additive="repl">
                                        <p:cTn id="22" dur="500" fill="hold"/>
                                        <p:tgtEl>
                                          <p:spTgt spid="25623"/>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500" fill="hold" masterRel="sameClick"/>
                                        <p:tgtEl>
                                          <p:spTgt spid="25624"/>
                                        </p:tgtEl>
                                        <p:attrNameLst>
                                          <p:attrName>fillColor</p:attrName>
                                        </p:attrNameLst>
                                      </p:cBhvr>
                                      <p:to>
                                        <a:schemeClr val="bg1"/>
                                      </p:to>
                                    </p:animClr>
                                    <p:set>
                                      <p:cBhvr additive="repl">
                                        <p:cTn id="25" dur="500" fill="hold"/>
                                        <p:tgtEl>
                                          <p:spTgt spid="25624"/>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500" fill="hold" masterRel="sameClick"/>
                                        <p:tgtEl>
                                          <p:spTgt spid="25622"/>
                                        </p:tgtEl>
                                        <p:attrNameLst>
                                          <p:attrName>fillColor</p:attrName>
                                        </p:attrNameLst>
                                      </p:cBhvr>
                                      <p:to>
                                        <a:schemeClr val="bg1"/>
                                      </p:to>
                                    </p:animClr>
                                    <p:set>
                                      <p:cBhvr additive="repl">
                                        <p:cTn id="28" dur="500" fill="hold"/>
                                        <p:tgtEl>
                                          <p:spTgt spid="25622"/>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500" fill="hold" masterRel="sameClick"/>
                                        <p:tgtEl>
                                          <p:spTgt spid="25625"/>
                                        </p:tgtEl>
                                        <p:attrNameLst>
                                          <p:attrName>fillColor</p:attrName>
                                        </p:attrNameLst>
                                      </p:cBhvr>
                                      <p:to>
                                        <a:schemeClr val="bg1"/>
                                      </p:to>
                                    </p:animClr>
                                    <p:set>
                                      <p:cBhvr additive="repl">
                                        <p:cTn id="31" dur="500" fill="hold"/>
                                        <p:tgtEl>
                                          <p:spTgt spid="25625"/>
                                        </p:tgtEl>
                                        <p:attrNameLst>
                                          <p:attrName>fill.type</p:attrName>
                                        </p:attrNameLst>
                                      </p:cBhvr>
                                      <p:to>
                                        <p:strVal val="solid"/>
                                      </p:to>
                                    </p:set>
                                  </p:childTnLst>
                                </p:cTn>
                              </p:par>
                            </p:childTnLst>
                          </p:cTn>
                        </p:par>
                        <p:par>
                          <p:cTn id="32" fill="hold" nodeType="afterGroup">
                            <p:stCondLst>
                              <p:cond delay="500"/>
                            </p:stCondLst>
                            <p:childTnLst>
                              <p:par>
                                <p:cTn id="33" presetID="1" presetClass="emph" presetSubtype="2" fill="hold" nodeType="afterEffect">
                                  <p:stCondLst>
                                    <p:cond delay="0"/>
                                  </p:stCondLst>
                                  <p:childTnLst>
                                    <p:animClr clrSpc="rgb" dir="cw">
                                      <p:cBhvr additive="repl">
                                        <p:cTn id="34" dur="1000" fill="hold" masterRel="sameClick"/>
                                        <p:tgtEl>
                                          <p:spTgt spid="25619"/>
                                        </p:tgtEl>
                                        <p:attrNameLst>
                                          <p:attrName>fillColor</p:attrName>
                                        </p:attrNameLst>
                                      </p:cBhvr>
                                      <p:to>
                                        <a:srgbClr val="FF8000"/>
                                      </p:to>
                                    </p:animClr>
                                    <p:set>
                                      <p:cBhvr additive="repl">
                                        <p:cTn id="35" dur="1000" fill="hold"/>
                                        <p:tgtEl>
                                          <p:spTgt spid="25619"/>
                                        </p:tgtEl>
                                        <p:attrNameLst>
                                          <p:attrName>fill.type</p:attrName>
                                        </p:attrNameLst>
                                      </p:cBhvr>
                                      <p:to>
                                        <p:strVal val="solid"/>
                                      </p:to>
                                    </p:set>
                                  </p:childTnLst>
                                </p:cTn>
                              </p:par>
                              <p:par>
                                <p:cTn id="36" presetID="1" presetClass="emph" presetSubtype="2" fill="hold" nodeType="withEffect">
                                  <p:stCondLst>
                                    <p:cond delay="0"/>
                                  </p:stCondLst>
                                  <p:childTnLst>
                                    <p:animClr clrSpc="rgb" dir="cw">
                                      <p:cBhvr additive="repl">
                                        <p:cTn id="37" dur="1000" fill="hold" masterRel="sameClick"/>
                                        <p:tgtEl>
                                          <p:spTgt spid="25606"/>
                                        </p:tgtEl>
                                        <p:attrNameLst>
                                          <p:attrName>fillColor</p:attrName>
                                        </p:attrNameLst>
                                      </p:cBhvr>
                                      <p:to>
                                        <a:srgbClr val="00CC00"/>
                                      </p:to>
                                    </p:animClr>
                                    <p:set>
                                      <p:cBhvr additive="repl">
                                        <p:cTn id="38" dur="1000" fill="hold"/>
                                        <p:tgtEl>
                                          <p:spTgt spid="25606"/>
                                        </p:tgtEl>
                                        <p:attrNameLst>
                                          <p:attrName>fill.type</p:attrName>
                                        </p:attrNameLst>
                                      </p:cBhvr>
                                      <p:to>
                                        <p:strVal val="solid"/>
                                      </p:to>
                                    </p:set>
                                  </p:childTnLst>
                                </p:cTn>
                              </p:par>
                              <p:par>
                                <p:cTn id="39" presetID="1" presetClass="emph" presetSubtype="2" fill="hold" nodeType="withEffect">
                                  <p:stCondLst>
                                    <p:cond delay="0"/>
                                  </p:stCondLst>
                                  <p:childTnLst>
                                    <p:animClr clrSpc="rgb" dir="cw">
                                      <p:cBhvr additive="repl">
                                        <p:cTn id="40" dur="1000" fill="hold" masterRel="sameClick"/>
                                        <p:tgtEl>
                                          <p:spTgt spid="25611"/>
                                        </p:tgtEl>
                                        <p:attrNameLst>
                                          <p:attrName>fillColor</p:attrName>
                                        </p:attrNameLst>
                                      </p:cBhvr>
                                      <p:to>
                                        <a:srgbClr val="00CC00"/>
                                      </p:to>
                                    </p:animClr>
                                    <p:set>
                                      <p:cBhvr additive="repl">
                                        <p:cTn id="41" dur="1000" fill="hold"/>
                                        <p:tgtEl>
                                          <p:spTgt spid="25611"/>
                                        </p:tgtEl>
                                        <p:attrNameLst>
                                          <p:attrName>fill.type</p:attrName>
                                        </p:attrNameLst>
                                      </p:cBhvr>
                                      <p:to>
                                        <p:strVal val="solid"/>
                                      </p:to>
                                    </p:set>
                                  </p:childTnLst>
                                </p:cTn>
                              </p:par>
                              <p:par>
                                <p:cTn id="42" presetID="1" presetClass="emph" presetSubtype="2" fill="hold" nodeType="withEffect">
                                  <p:stCondLst>
                                    <p:cond delay="0"/>
                                  </p:stCondLst>
                                  <p:childTnLst>
                                    <p:animClr clrSpc="rgb" dir="cw">
                                      <p:cBhvr additive="repl">
                                        <p:cTn id="43" dur="1000" fill="hold" masterRel="sameClick"/>
                                        <p:tgtEl>
                                          <p:spTgt spid="25605"/>
                                        </p:tgtEl>
                                        <p:attrNameLst>
                                          <p:attrName>fillColor</p:attrName>
                                        </p:attrNameLst>
                                      </p:cBhvr>
                                      <p:to>
                                        <a:srgbClr val="00CC00"/>
                                      </p:to>
                                    </p:animClr>
                                    <p:set>
                                      <p:cBhvr additive="repl">
                                        <p:cTn id="44" dur="1000" fill="hold"/>
                                        <p:tgtEl>
                                          <p:spTgt spid="25605"/>
                                        </p:tgtEl>
                                        <p:attrNameLst>
                                          <p:attrName>fill.type</p:attrName>
                                        </p:attrNameLst>
                                      </p:cBhvr>
                                      <p:to>
                                        <p:strVal val="solid"/>
                                      </p:to>
                                    </p:set>
                                  </p:childTnLst>
                                </p:cTn>
                              </p:par>
                              <p:par>
                                <p:cTn id="45" presetID="1" presetClass="emph" presetSubtype="2" fill="hold" nodeType="withEffect">
                                  <p:stCondLst>
                                    <p:cond delay="0"/>
                                  </p:stCondLst>
                                  <p:childTnLst>
                                    <p:animClr clrSpc="rgb" dir="cw">
                                      <p:cBhvr additive="repl">
                                        <p:cTn id="46" dur="1000" fill="hold" masterRel="sameClick"/>
                                        <p:tgtEl>
                                          <p:spTgt spid="25617"/>
                                        </p:tgtEl>
                                        <p:attrNameLst>
                                          <p:attrName>fillColor</p:attrName>
                                        </p:attrNameLst>
                                      </p:cBhvr>
                                      <p:to>
                                        <a:srgbClr val="FF8000"/>
                                      </p:to>
                                    </p:animClr>
                                    <p:set>
                                      <p:cBhvr additive="repl">
                                        <p:cTn id="47" dur="1000" fill="hold"/>
                                        <p:tgtEl>
                                          <p:spTgt spid="25617"/>
                                        </p:tgtEl>
                                        <p:attrNameLst>
                                          <p:attrName>fill.type</p:attrName>
                                        </p:attrNameLst>
                                      </p:cBhvr>
                                      <p:to>
                                        <p:strVal val="solid"/>
                                      </p:to>
                                    </p:set>
                                  </p:childTnLst>
                                </p:cTn>
                              </p:par>
                              <p:par>
                                <p:cTn id="48" presetID="1" presetClass="emph" presetSubtype="2" fill="hold" nodeType="withEffect">
                                  <p:stCondLst>
                                    <p:cond delay="0"/>
                                  </p:stCondLst>
                                  <p:childTnLst>
                                    <p:animClr clrSpc="rgb" dir="cw">
                                      <p:cBhvr additive="repl">
                                        <p:cTn id="49" dur="1000" fill="hold" masterRel="sameClick"/>
                                        <p:tgtEl>
                                          <p:spTgt spid="25604"/>
                                        </p:tgtEl>
                                        <p:attrNameLst>
                                          <p:attrName>fillColor</p:attrName>
                                        </p:attrNameLst>
                                      </p:cBhvr>
                                      <p:to>
                                        <a:srgbClr val="00CC00"/>
                                      </p:to>
                                    </p:animClr>
                                    <p:set>
                                      <p:cBhvr additive="repl">
                                        <p:cTn id="50" dur="1000" fill="hold"/>
                                        <p:tgtEl>
                                          <p:spTgt spid="25604"/>
                                        </p:tgtEl>
                                        <p:attrNameLst>
                                          <p:attrName>fill.type</p:attrName>
                                        </p:attrNameLst>
                                      </p:cBhvr>
                                      <p:to>
                                        <p:strVal val="solid"/>
                                      </p:to>
                                    </p:set>
                                  </p:childTnLst>
                                </p:cTn>
                              </p:par>
                              <p:par>
                                <p:cTn id="51" presetID="1" presetClass="emph" presetSubtype="2" fill="hold" nodeType="withEffect">
                                  <p:stCondLst>
                                    <p:cond delay="0"/>
                                  </p:stCondLst>
                                  <p:childTnLst>
                                    <p:animClr clrSpc="rgb" dir="cw">
                                      <p:cBhvr additive="repl">
                                        <p:cTn id="52" dur="1000" fill="hold" masterRel="sameClick"/>
                                        <p:tgtEl>
                                          <p:spTgt spid="25614"/>
                                        </p:tgtEl>
                                        <p:attrNameLst>
                                          <p:attrName>fillColor</p:attrName>
                                        </p:attrNameLst>
                                      </p:cBhvr>
                                      <p:to>
                                        <a:srgbClr val="FF8000"/>
                                      </p:to>
                                    </p:animClr>
                                    <p:set>
                                      <p:cBhvr additive="repl">
                                        <p:cTn id="53" dur="1000" fill="hold"/>
                                        <p:tgtEl>
                                          <p:spTgt spid="25614"/>
                                        </p:tgtEl>
                                        <p:attrNameLst>
                                          <p:attrName>fill.type</p:attrName>
                                        </p:attrNameLst>
                                      </p:cBhvr>
                                      <p:to>
                                        <p:strVal val="solid"/>
                                      </p:to>
                                    </p:set>
                                  </p:childTnLst>
                                </p:cTn>
                              </p:par>
                              <p:par>
                                <p:cTn id="54" presetID="1" presetClass="emph" presetSubtype="2" fill="hold" nodeType="withEffect">
                                  <p:stCondLst>
                                    <p:cond delay="0"/>
                                  </p:stCondLst>
                                  <p:childTnLst>
                                    <p:animClr clrSpc="rgb" dir="cw">
                                      <p:cBhvr additive="repl">
                                        <p:cTn id="55" dur="1000" fill="hold" masterRel="sameClick"/>
                                        <p:tgtEl>
                                          <p:spTgt spid="25602"/>
                                        </p:tgtEl>
                                        <p:attrNameLst>
                                          <p:attrName>fillColor</p:attrName>
                                        </p:attrNameLst>
                                      </p:cBhvr>
                                      <p:to>
                                        <a:srgbClr val="00CC00"/>
                                      </p:to>
                                    </p:animClr>
                                    <p:set>
                                      <p:cBhvr additive="repl">
                                        <p:cTn id="56" dur="1000" fill="hold"/>
                                        <p:tgtEl>
                                          <p:spTgt spid="25602"/>
                                        </p:tgtEl>
                                        <p:attrNameLst>
                                          <p:attrName>fill.type</p:attrName>
                                        </p:attrNameLst>
                                      </p:cBhvr>
                                      <p:to>
                                        <p:strVal val="solid"/>
                                      </p:to>
                                    </p:set>
                                  </p:childTnLst>
                                </p:cTn>
                              </p:par>
                              <p:par>
                                <p:cTn id="57" presetID="1" presetClass="emph" presetSubtype="2" fill="hold" nodeType="withEffect">
                                  <p:stCondLst>
                                    <p:cond delay="0"/>
                                  </p:stCondLst>
                                  <p:childTnLst>
                                    <p:animClr clrSpc="rgb" dir="cw">
                                      <p:cBhvr additive="repl">
                                        <p:cTn id="58" dur="1000" fill="hold" masterRel="sameClick"/>
                                        <p:tgtEl>
                                          <p:spTgt spid="25613"/>
                                        </p:tgtEl>
                                        <p:attrNameLst>
                                          <p:attrName>fillColor</p:attrName>
                                        </p:attrNameLst>
                                      </p:cBhvr>
                                      <p:to>
                                        <a:srgbClr val="00CC00"/>
                                      </p:to>
                                    </p:animClr>
                                    <p:set>
                                      <p:cBhvr additive="repl">
                                        <p:cTn id="59" dur="1000" fill="hold"/>
                                        <p:tgtEl>
                                          <p:spTgt spid="25613"/>
                                        </p:tgtEl>
                                        <p:attrNameLst>
                                          <p:attrName>fill.type</p:attrName>
                                        </p:attrNameLst>
                                      </p:cBhvr>
                                      <p:to>
                                        <p:strVal val="solid"/>
                                      </p:to>
                                    </p:set>
                                  </p:childTnLst>
                                </p:cTn>
                              </p:par>
                              <p:par>
                                <p:cTn id="60" presetID="1" presetClass="emph" presetSubtype="2" fill="hold" nodeType="withEffect">
                                  <p:stCondLst>
                                    <p:cond delay="0"/>
                                  </p:stCondLst>
                                  <p:childTnLst>
                                    <p:animClr clrSpc="rgb" dir="cw">
                                      <p:cBhvr additive="repl">
                                        <p:cTn id="61" dur="1000" fill="hold" masterRel="sameClick"/>
                                        <p:tgtEl>
                                          <p:spTgt spid="25603"/>
                                        </p:tgtEl>
                                        <p:attrNameLst>
                                          <p:attrName>fillColor</p:attrName>
                                        </p:attrNameLst>
                                      </p:cBhvr>
                                      <p:to>
                                        <a:srgbClr val="00CC00"/>
                                      </p:to>
                                    </p:animClr>
                                    <p:set>
                                      <p:cBhvr additive="repl">
                                        <p:cTn id="62" dur="1000" fill="hold"/>
                                        <p:tgtEl>
                                          <p:spTgt spid="25603"/>
                                        </p:tgtEl>
                                        <p:attrNameLst>
                                          <p:attrName>fill.type</p:attrName>
                                        </p:attrNameLst>
                                      </p:cBhvr>
                                      <p:to>
                                        <p:strVal val="solid"/>
                                      </p:to>
                                    </p:set>
                                  </p:childTnLst>
                                </p:cTn>
                              </p:par>
                              <p:par>
                                <p:cTn id="63" presetID="1" presetClass="emph" presetSubtype="2" fill="hold" nodeType="withEffect">
                                  <p:stCondLst>
                                    <p:cond delay="0"/>
                                  </p:stCondLst>
                                  <p:childTnLst>
                                    <p:animClr clrSpc="rgb" dir="cw">
                                      <p:cBhvr additive="repl">
                                        <p:cTn id="64" dur="1000" fill="hold" masterRel="sameClick"/>
                                        <p:tgtEl>
                                          <p:spTgt spid="25615"/>
                                        </p:tgtEl>
                                        <p:attrNameLst>
                                          <p:attrName>fillColor</p:attrName>
                                        </p:attrNameLst>
                                      </p:cBhvr>
                                      <p:to>
                                        <a:srgbClr val="FF8000"/>
                                      </p:to>
                                    </p:animClr>
                                    <p:set>
                                      <p:cBhvr additive="repl">
                                        <p:cTn id="65" dur="1000" fill="hold"/>
                                        <p:tgtEl>
                                          <p:spTgt spid="25615"/>
                                        </p:tgtEl>
                                        <p:attrNameLst>
                                          <p:attrName>fill.type</p:attrName>
                                        </p:attrNameLst>
                                      </p:cBhvr>
                                      <p:to>
                                        <p:strVal val="solid"/>
                                      </p:to>
                                    </p:set>
                                  </p:childTnLst>
                                </p:cTn>
                              </p:par>
                              <p:par>
                                <p:cTn id="66" presetID="1" presetClass="emph" presetSubtype="2" fill="hold" nodeType="withEffect">
                                  <p:stCondLst>
                                    <p:cond delay="0"/>
                                  </p:stCondLst>
                                  <p:childTnLst>
                                    <p:animClr clrSpc="rgb" dir="cw">
                                      <p:cBhvr additive="repl">
                                        <p:cTn id="67" dur="1000" fill="hold" masterRel="sameClick"/>
                                        <p:tgtEl>
                                          <p:spTgt spid="25607"/>
                                        </p:tgtEl>
                                        <p:attrNameLst>
                                          <p:attrName>fillColor</p:attrName>
                                        </p:attrNameLst>
                                      </p:cBhvr>
                                      <p:to>
                                        <a:srgbClr val="00CC00"/>
                                      </p:to>
                                    </p:animClr>
                                    <p:set>
                                      <p:cBhvr additive="repl">
                                        <p:cTn id="68" dur="1000" fill="hold"/>
                                        <p:tgtEl>
                                          <p:spTgt spid="25607"/>
                                        </p:tgtEl>
                                        <p:attrNameLst>
                                          <p:attrName>fill.type</p:attrName>
                                        </p:attrNameLst>
                                      </p:cBhvr>
                                      <p:to>
                                        <p:strVal val="solid"/>
                                      </p:to>
                                    </p:set>
                                  </p:childTnLst>
                                </p:cTn>
                              </p:par>
                              <p:par>
                                <p:cTn id="69" presetID="1" presetClass="emph" presetSubtype="2" fill="hold" nodeType="withEffect">
                                  <p:stCondLst>
                                    <p:cond delay="0"/>
                                  </p:stCondLst>
                                  <p:childTnLst>
                                    <p:animClr clrSpc="rgb" dir="cw">
                                      <p:cBhvr additive="repl">
                                        <p:cTn id="70" dur="1000" fill="hold" masterRel="sameClick"/>
                                        <p:tgtEl>
                                          <p:spTgt spid="25616"/>
                                        </p:tgtEl>
                                        <p:attrNameLst>
                                          <p:attrName>fillColor</p:attrName>
                                        </p:attrNameLst>
                                      </p:cBhvr>
                                      <p:to>
                                        <a:srgbClr val="FF8000"/>
                                      </p:to>
                                    </p:animClr>
                                    <p:set>
                                      <p:cBhvr additive="repl">
                                        <p:cTn id="71" dur="1000" fill="hold"/>
                                        <p:tgtEl>
                                          <p:spTgt spid="25616"/>
                                        </p:tgtEl>
                                        <p:attrNameLst>
                                          <p:attrName>fill.type</p:attrName>
                                        </p:attrNameLst>
                                      </p:cBhvr>
                                      <p:to>
                                        <p:strVal val="solid"/>
                                      </p:to>
                                    </p:set>
                                  </p:childTnLst>
                                </p:cTn>
                              </p:par>
                              <p:par>
                                <p:cTn id="72" presetID="1" presetClass="emph" presetSubtype="2" fill="hold" nodeType="withEffect">
                                  <p:stCondLst>
                                    <p:cond delay="0"/>
                                  </p:stCondLst>
                                  <p:childTnLst>
                                    <p:animClr clrSpc="rgb" dir="cw">
                                      <p:cBhvr additive="repl">
                                        <p:cTn id="73" dur="1000" fill="hold" masterRel="sameClick"/>
                                        <p:tgtEl>
                                          <p:spTgt spid="25608"/>
                                        </p:tgtEl>
                                        <p:attrNameLst>
                                          <p:attrName>fillColor</p:attrName>
                                        </p:attrNameLst>
                                      </p:cBhvr>
                                      <p:to>
                                        <a:srgbClr val="00CC00"/>
                                      </p:to>
                                    </p:animClr>
                                    <p:set>
                                      <p:cBhvr additive="repl">
                                        <p:cTn id="74" dur="1000" fill="hold"/>
                                        <p:tgtEl>
                                          <p:spTgt spid="25608"/>
                                        </p:tgtEl>
                                        <p:attrNameLst>
                                          <p:attrName>fill.type</p:attrName>
                                        </p:attrNameLst>
                                      </p:cBhvr>
                                      <p:to>
                                        <p:strVal val="solid"/>
                                      </p:to>
                                    </p:set>
                                  </p:childTnLst>
                                </p:cTn>
                              </p:par>
                              <p:par>
                                <p:cTn id="75" presetID="1" presetClass="emph" presetSubtype="2" fill="hold" nodeType="withEffect">
                                  <p:stCondLst>
                                    <p:cond delay="0"/>
                                  </p:stCondLst>
                                  <p:childTnLst>
                                    <p:animClr clrSpc="rgb" dir="cw">
                                      <p:cBhvr additive="repl">
                                        <p:cTn id="76" dur="1000" fill="hold" masterRel="sameClick"/>
                                        <p:tgtEl>
                                          <p:spTgt spid="25612"/>
                                        </p:tgtEl>
                                        <p:attrNameLst>
                                          <p:attrName>fillColor</p:attrName>
                                        </p:attrNameLst>
                                      </p:cBhvr>
                                      <p:to>
                                        <a:srgbClr val="00CC00"/>
                                      </p:to>
                                    </p:animClr>
                                    <p:set>
                                      <p:cBhvr additive="repl">
                                        <p:cTn id="77" dur="1000" fill="hold"/>
                                        <p:tgtEl>
                                          <p:spTgt spid="25612"/>
                                        </p:tgtEl>
                                        <p:attrNameLst>
                                          <p:attrName>fill.type</p:attrName>
                                        </p:attrNameLst>
                                      </p:cBhvr>
                                      <p:to>
                                        <p:strVal val="solid"/>
                                      </p:to>
                                    </p:set>
                                  </p:childTnLst>
                                </p:cTn>
                              </p:par>
                              <p:par>
                                <p:cTn id="78" presetID="1" presetClass="emph" presetSubtype="2" fill="hold" nodeType="withEffect">
                                  <p:stCondLst>
                                    <p:cond delay="0"/>
                                  </p:stCondLst>
                                  <p:childTnLst>
                                    <p:animClr clrSpc="rgb" dir="cw">
                                      <p:cBhvr additive="repl">
                                        <p:cTn id="79" dur="1000" fill="hold" masterRel="sameClick"/>
                                        <p:tgtEl>
                                          <p:spTgt spid="25609"/>
                                        </p:tgtEl>
                                        <p:attrNameLst>
                                          <p:attrName>fillColor</p:attrName>
                                        </p:attrNameLst>
                                      </p:cBhvr>
                                      <p:to>
                                        <a:srgbClr val="00CC00"/>
                                      </p:to>
                                    </p:animClr>
                                    <p:set>
                                      <p:cBhvr additive="repl">
                                        <p:cTn id="80" dur="1000" fill="hold"/>
                                        <p:tgtEl>
                                          <p:spTgt spid="25609"/>
                                        </p:tgtEl>
                                        <p:attrNameLst>
                                          <p:attrName>fill.type</p:attrName>
                                        </p:attrNameLst>
                                      </p:cBhvr>
                                      <p:to>
                                        <p:strVal val="solid"/>
                                      </p:to>
                                    </p:set>
                                  </p:childTnLst>
                                </p:cTn>
                              </p:par>
                              <p:par>
                                <p:cTn id="81" presetID="1" presetClass="emph" presetSubtype="2" fill="hold" nodeType="withEffect">
                                  <p:stCondLst>
                                    <p:cond delay="0"/>
                                  </p:stCondLst>
                                  <p:childTnLst>
                                    <p:animClr clrSpc="rgb" dir="cw">
                                      <p:cBhvr additive="repl">
                                        <p:cTn id="82" dur="1000" fill="hold" masterRel="sameClick"/>
                                        <p:tgtEl>
                                          <p:spTgt spid="25618"/>
                                        </p:tgtEl>
                                        <p:attrNameLst>
                                          <p:attrName>fillColor</p:attrName>
                                        </p:attrNameLst>
                                      </p:cBhvr>
                                      <p:to>
                                        <a:srgbClr val="FF8000"/>
                                      </p:to>
                                    </p:animClr>
                                    <p:set>
                                      <p:cBhvr additive="repl">
                                        <p:cTn id="83" dur="1000" fill="hold"/>
                                        <p:tgtEl>
                                          <p:spTgt spid="25618"/>
                                        </p:tgtEl>
                                        <p:attrNameLst>
                                          <p:attrName>fill.type</p:attrName>
                                        </p:attrNameLst>
                                      </p:cBhvr>
                                      <p:to>
                                        <p:strVal val="solid"/>
                                      </p:to>
                                    </p:set>
                                  </p:childTnLst>
                                </p:cTn>
                              </p:par>
                              <p:par>
                                <p:cTn id="84" presetID="1" presetClass="emph" presetSubtype="2" fill="hold" nodeType="withEffect">
                                  <p:stCondLst>
                                    <p:cond delay="0"/>
                                  </p:stCondLst>
                                  <p:childTnLst>
                                    <p:animClr clrSpc="rgb" dir="cw">
                                      <p:cBhvr additive="repl">
                                        <p:cTn id="85" dur="1000" fill="hold" masterRel="sameClick"/>
                                        <p:tgtEl>
                                          <p:spTgt spid="25610"/>
                                        </p:tgtEl>
                                        <p:attrNameLst>
                                          <p:attrName>fillColor</p:attrName>
                                        </p:attrNameLst>
                                      </p:cBhvr>
                                      <p:to>
                                        <a:srgbClr val="00CC00"/>
                                      </p:to>
                                    </p:animClr>
                                    <p:set>
                                      <p:cBhvr additive="repl">
                                        <p:cTn id="86" dur="1000" fill="hold"/>
                                        <p:tgtEl>
                                          <p:spTgt spid="256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How many pieces will </a:t>
            </a:r>
            <a:br>
              <a:rPr lang="en-AU" altLang="en-US" sz="2325"/>
            </a:br>
            <a:r>
              <a:rPr lang="en-AU" altLang="en-US" sz="2325"/>
              <a:t>there be in the next ring?</a:t>
            </a:r>
          </a:p>
        </p:txBody>
      </p:sp>
      <p:sp>
        <p:nvSpPr>
          <p:cNvPr id="50179" name="AutoShape 2"/>
          <p:cNvSpPr>
            <a:spLocks noChangeArrowheads="1"/>
          </p:cNvSpPr>
          <p:nvPr/>
        </p:nvSpPr>
        <p:spPr bwMode="auto">
          <a:xfrm>
            <a:off x="4463654" y="332660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0" name="AutoShape 3"/>
          <p:cNvSpPr>
            <a:spLocks noChangeArrowheads="1"/>
          </p:cNvSpPr>
          <p:nvPr/>
        </p:nvSpPr>
        <p:spPr bwMode="auto">
          <a:xfrm>
            <a:off x="3600450" y="332422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1" name="AutoShape 4"/>
          <p:cNvSpPr>
            <a:spLocks noChangeArrowheads="1"/>
          </p:cNvSpPr>
          <p:nvPr/>
        </p:nvSpPr>
        <p:spPr bwMode="auto">
          <a:xfrm rot="18000000">
            <a:off x="5530453" y="270986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2" name="AutoShape 5"/>
          <p:cNvSpPr>
            <a:spLocks noChangeArrowheads="1"/>
          </p:cNvSpPr>
          <p:nvPr/>
        </p:nvSpPr>
        <p:spPr bwMode="auto">
          <a:xfrm rot="14400000">
            <a:off x="5539978" y="146923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3" name="AutoShape 6"/>
          <p:cNvSpPr>
            <a:spLocks noChangeArrowheads="1"/>
          </p:cNvSpPr>
          <p:nvPr/>
        </p:nvSpPr>
        <p:spPr bwMode="auto">
          <a:xfrm rot="14400000">
            <a:off x="5107782" y="7310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4" name="AutoShape 7"/>
          <p:cNvSpPr>
            <a:spLocks noChangeArrowheads="1"/>
          </p:cNvSpPr>
          <p:nvPr/>
        </p:nvSpPr>
        <p:spPr bwMode="auto">
          <a:xfrm rot="3600000">
            <a:off x="2527697" y="26991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5" name="AutoShape 8"/>
          <p:cNvSpPr>
            <a:spLocks noChangeArrowheads="1"/>
          </p:cNvSpPr>
          <p:nvPr/>
        </p:nvSpPr>
        <p:spPr bwMode="auto">
          <a:xfrm rot="7200000">
            <a:off x="2525316" y="147042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6" name="AutoShape 9"/>
          <p:cNvSpPr>
            <a:spLocks noChangeArrowheads="1"/>
          </p:cNvSpPr>
          <p:nvPr/>
        </p:nvSpPr>
        <p:spPr bwMode="auto">
          <a:xfrm rot="7200000">
            <a:off x="2959894" y="73342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7" name="AutoShape 10"/>
          <p:cNvSpPr>
            <a:spLocks noChangeArrowheads="1"/>
          </p:cNvSpPr>
          <p:nvPr/>
        </p:nvSpPr>
        <p:spPr bwMode="auto">
          <a:xfrm rot="10800000">
            <a:off x="4021932" y="1083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8" name="AutoShape 11"/>
          <p:cNvSpPr>
            <a:spLocks noChangeArrowheads="1"/>
          </p:cNvSpPr>
          <p:nvPr/>
        </p:nvSpPr>
        <p:spPr bwMode="auto">
          <a:xfrm rot="18000000">
            <a:off x="5106591" y="1092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89" name="AutoShape 12"/>
          <p:cNvSpPr>
            <a:spLocks noChangeArrowheads="1"/>
          </p:cNvSpPr>
          <p:nvPr/>
        </p:nvSpPr>
        <p:spPr bwMode="auto">
          <a:xfrm rot="3600000">
            <a:off x="2959894" y="1100138"/>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90" name="AutoShape 13"/>
          <p:cNvSpPr>
            <a:spLocks noChangeArrowheads="1"/>
          </p:cNvSpPr>
          <p:nvPr/>
        </p:nvSpPr>
        <p:spPr bwMode="auto">
          <a:xfrm rot="18000000">
            <a:off x="3929063" y="31372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91" name="Rectangle 14"/>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92" name="Rectangle 15"/>
          <p:cNvSpPr>
            <a:spLocks noChangeArrowheads="1"/>
          </p:cNvSpPr>
          <p:nvPr/>
        </p:nvSpPr>
        <p:spPr bwMode="auto">
          <a:xfrm rot="1800000">
            <a:off x="3006329" y="30456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93" name="Rectangle 16"/>
          <p:cNvSpPr>
            <a:spLocks noChangeArrowheads="1"/>
          </p:cNvSpPr>
          <p:nvPr/>
        </p:nvSpPr>
        <p:spPr bwMode="auto">
          <a:xfrm>
            <a:off x="2420541" y="2030016"/>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94" name="Rectangle 17"/>
          <p:cNvSpPr>
            <a:spLocks noChangeArrowheads="1"/>
          </p:cNvSpPr>
          <p:nvPr/>
        </p:nvSpPr>
        <p:spPr bwMode="auto">
          <a:xfrm>
            <a:off x="5651898" y="203120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95" name="Rectangle 18"/>
          <p:cNvSpPr>
            <a:spLocks noChangeArrowheads="1"/>
          </p:cNvSpPr>
          <p:nvPr/>
        </p:nvSpPr>
        <p:spPr bwMode="auto">
          <a:xfrm rot="19800000">
            <a:off x="3439716" y="2678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0196" name="Rectangle 19"/>
          <p:cNvSpPr>
            <a:spLocks noChangeArrowheads="1"/>
          </p:cNvSpPr>
          <p:nvPr/>
        </p:nvSpPr>
        <p:spPr bwMode="auto">
          <a:xfrm rot="1800000">
            <a:off x="4616054" y="26670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44"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45" name="Rectangle 21"/>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46"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47"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48"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49"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50"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51"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52" name="AutoShape 28"/>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6653" name="AutoShape 29"/>
          <p:cNvSpPr>
            <a:spLocks noChangeArrowheads="1"/>
          </p:cNvSpPr>
          <p:nvPr/>
        </p:nvSpPr>
        <p:spPr bwMode="auto">
          <a:xfrm>
            <a:off x="4031457" y="17168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5322611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26650"/>
                                        </p:tgtEl>
                                        <p:attrNameLst>
                                          <p:attrName>fillColor</p:attrName>
                                        </p:attrNameLst>
                                      </p:cBhvr>
                                      <p:to>
                                        <a:srgbClr val="00CC00"/>
                                      </p:to>
                                    </p:animClr>
                                    <p:set>
                                      <p:cBhvr additive="repl">
                                        <p:cTn id="7" dur="1000" fill="hold"/>
                                        <p:tgtEl>
                                          <p:spTgt spid="26650"/>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1000" fill="hold" masterRel="sameClick"/>
                                        <p:tgtEl>
                                          <p:spTgt spid="26644"/>
                                        </p:tgtEl>
                                        <p:attrNameLst>
                                          <p:attrName>fillColor</p:attrName>
                                        </p:attrNameLst>
                                      </p:cBhvr>
                                      <p:to>
                                        <a:srgbClr val="FF8000"/>
                                      </p:to>
                                    </p:animClr>
                                    <p:set>
                                      <p:cBhvr additive="repl">
                                        <p:cTn id="10" dur="1000" fill="hold"/>
                                        <p:tgtEl>
                                          <p:spTgt spid="26644"/>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1000" fill="hold" masterRel="sameClick"/>
                                        <p:tgtEl>
                                          <p:spTgt spid="26653"/>
                                        </p:tgtEl>
                                        <p:attrNameLst>
                                          <p:attrName>fillColor</p:attrName>
                                        </p:attrNameLst>
                                      </p:cBhvr>
                                      <p:to>
                                        <a:srgbClr val="00CC00"/>
                                      </p:to>
                                    </p:animClr>
                                    <p:set>
                                      <p:cBhvr additive="repl">
                                        <p:cTn id="13" dur="1000" fill="hold"/>
                                        <p:tgtEl>
                                          <p:spTgt spid="26653"/>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1000" fill="hold" masterRel="sameClick"/>
                                        <p:tgtEl>
                                          <p:spTgt spid="26651"/>
                                        </p:tgtEl>
                                        <p:attrNameLst>
                                          <p:attrName>fillColor</p:attrName>
                                        </p:attrNameLst>
                                      </p:cBhvr>
                                      <p:to>
                                        <a:srgbClr val="00CC00"/>
                                      </p:to>
                                    </p:animClr>
                                    <p:set>
                                      <p:cBhvr additive="repl">
                                        <p:cTn id="16" dur="1000" fill="hold"/>
                                        <p:tgtEl>
                                          <p:spTgt spid="26651"/>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1000" fill="hold" masterRel="sameClick"/>
                                        <p:tgtEl>
                                          <p:spTgt spid="26652"/>
                                        </p:tgtEl>
                                        <p:attrNameLst>
                                          <p:attrName>fillColor</p:attrName>
                                        </p:attrNameLst>
                                      </p:cBhvr>
                                      <p:to>
                                        <a:srgbClr val="00CC00"/>
                                      </p:to>
                                    </p:animClr>
                                    <p:set>
                                      <p:cBhvr additive="repl">
                                        <p:cTn id="19" dur="1000" fill="hold"/>
                                        <p:tgtEl>
                                          <p:spTgt spid="26652"/>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1000" fill="hold" masterRel="sameClick"/>
                                        <p:tgtEl>
                                          <p:spTgt spid="26645"/>
                                        </p:tgtEl>
                                        <p:attrNameLst>
                                          <p:attrName>fillColor</p:attrName>
                                        </p:attrNameLst>
                                      </p:cBhvr>
                                      <p:to>
                                        <a:srgbClr val="FF8000"/>
                                      </p:to>
                                    </p:animClr>
                                    <p:set>
                                      <p:cBhvr additive="repl">
                                        <p:cTn id="22" dur="1000" fill="hold"/>
                                        <p:tgtEl>
                                          <p:spTgt spid="26645"/>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1000" fill="hold" masterRel="sameClick"/>
                                        <p:tgtEl>
                                          <p:spTgt spid="26647"/>
                                        </p:tgtEl>
                                        <p:attrNameLst>
                                          <p:attrName>fillColor</p:attrName>
                                        </p:attrNameLst>
                                      </p:cBhvr>
                                      <p:to>
                                        <a:srgbClr val="00CC00"/>
                                      </p:to>
                                    </p:animClr>
                                    <p:set>
                                      <p:cBhvr additive="repl">
                                        <p:cTn id="25" dur="1000" fill="hold"/>
                                        <p:tgtEl>
                                          <p:spTgt spid="26647"/>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1000" fill="hold" masterRel="sameClick"/>
                                        <p:tgtEl>
                                          <p:spTgt spid="26648"/>
                                        </p:tgtEl>
                                        <p:attrNameLst>
                                          <p:attrName>fillColor</p:attrName>
                                        </p:attrNameLst>
                                      </p:cBhvr>
                                      <p:to>
                                        <a:srgbClr val="00CC00"/>
                                      </p:to>
                                    </p:animClr>
                                    <p:set>
                                      <p:cBhvr additive="repl">
                                        <p:cTn id="28" dur="1000" fill="hold"/>
                                        <p:tgtEl>
                                          <p:spTgt spid="26648"/>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1000" fill="hold" masterRel="sameClick"/>
                                        <p:tgtEl>
                                          <p:spTgt spid="26646"/>
                                        </p:tgtEl>
                                        <p:attrNameLst>
                                          <p:attrName>fillColor</p:attrName>
                                        </p:attrNameLst>
                                      </p:cBhvr>
                                      <p:to>
                                        <a:srgbClr val="FF8000"/>
                                      </p:to>
                                    </p:animClr>
                                    <p:set>
                                      <p:cBhvr additive="repl">
                                        <p:cTn id="31" dur="1000" fill="hold"/>
                                        <p:tgtEl>
                                          <p:spTgt spid="26646"/>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additive="repl">
                                        <p:cTn id="33" dur="1000" fill="hold" masterRel="sameClick"/>
                                        <p:tgtEl>
                                          <p:spTgt spid="26649"/>
                                        </p:tgtEl>
                                        <p:attrNameLst>
                                          <p:attrName>fillColor</p:attrName>
                                        </p:attrNameLst>
                                      </p:cBhvr>
                                      <p:to>
                                        <a:srgbClr val="00CC00"/>
                                      </p:to>
                                    </p:animClr>
                                    <p:set>
                                      <p:cBhvr additive="repl">
                                        <p:cTn id="34" dur="1000" fill="hold"/>
                                        <p:tgtEl>
                                          <p:spTgt spid="266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1477566"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Have a think about that.</a:t>
            </a:r>
            <a:br>
              <a:rPr lang="en-AU" altLang="en-US" sz="2325"/>
            </a:br>
            <a:r>
              <a:rPr lang="en-AU" altLang="en-US" sz="2325"/>
              <a:t>Let’s look at something else.</a:t>
            </a:r>
          </a:p>
        </p:txBody>
      </p:sp>
      <p:sp>
        <p:nvSpPr>
          <p:cNvPr id="27650" name="AutoShape 2"/>
          <p:cNvSpPr>
            <a:spLocks noChangeArrowheads="1"/>
          </p:cNvSpPr>
          <p:nvPr/>
        </p:nvSpPr>
        <p:spPr bwMode="auto">
          <a:xfrm>
            <a:off x="4463654" y="332660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1" name="AutoShape 3"/>
          <p:cNvSpPr>
            <a:spLocks noChangeArrowheads="1"/>
          </p:cNvSpPr>
          <p:nvPr/>
        </p:nvSpPr>
        <p:spPr bwMode="auto">
          <a:xfrm>
            <a:off x="3600450" y="332422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2" name="AutoShape 4"/>
          <p:cNvSpPr>
            <a:spLocks noChangeArrowheads="1"/>
          </p:cNvSpPr>
          <p:nvPr/>
        </p:nvSpPr>
        <p:spPr bwMode="auto">
          <a:xfrm rot="18000000">
            <a:off x="5530453" y="2709863"/>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3" name="AutoShape 5"/>
          <p:cNvSpPr>
            <a:spLocks noChangeArrowheads="1"/>
          </p:cNvSpPr>
          <p:nvPr/>
        </p:nvSpPr>
        <p:spPr bwMode="auto">
          <a:xfrm rot="14400000">
            <a:off x="5539978" y="146923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4" name="AutoShape 6"/>
          <p:cNvSpPr>
            <a:spLocks noChangeArrowheads="1"/>
          </p:cNvSpPr>
          <p:nvPr/>
        </p:nvSpPr>
        <p:spPr bwMode="auto">
          <a:xfrm rot="14400000">
            <a:off x="5107782" y="7310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5" name="AutoShape 7"/>
          <p:cNvSpPr>
            <a:spLocks noChangeArrowheads="1"/>
          </p:cNvSpPr>
          <p:nvPr/>
        </p:nvSpPr>
        <p:spPr bwMode="auto">
          <a:xfrm rot="3600000">
            <a:off x="2527697" y="26991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6" name="AutoShape 8"/>
          <p:cNvSpPr>
            <a:spLocks noChangeArrowheads="1"/>
          </p:cNvSpPr>
          <p:nvPr/>
        </p:nvSpPr>
        <p:spPr bwMode="auto">
          <a:xfrm rot="7200000">
            <a:off x="2525316" y="147042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7" name="AutoShape 9"/>
          <p:cNvSpPr>
            <a:spLocks noChangeArrowheads="1"/>
          </p:cNvSpPr>
          <p:nvPr/>
        </p:nvSpPr>
        <p:spPr bwMode="auto">
          <a:xfrm rot="7200000">
            <a:off x="2959894" y="73342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8" name="AutoShape 10"/>
          <p:cNvSpPr>
            <a:spLocks noChangeArrowheads="1"/>
          </p:cNvSpPr>
          <p:nvPr/>
        </p:nvSpPr>
        <p:spPr bwMode="auto">
          <a:xfrm rot="10800000">
            <a:off x="4021932" y="10834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59" name="AutoShape 11"/>
          <p:cNvSpPr>
            <a:spLocks noChangeArrowheads="1"/>
          </p:cNvSpPr>
          <p:nvPr/>
        </p:nvSpPr>
        <p:spPr bwMode="auto">
          <a:xfrm rot="18000000">
            <a:off x="5106591" y="109299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0" name="AutoShape 12"/>
          <p:cNvSpPr>
            <a:spLocks noChangeArrowheads="1"/>
          </p:cNvSpPr>
          <p:nvPr/>
        </p:nvSpPr>
        <p:spPr bwMode="auto">
          <a:xfrm rot="3600000">
            <a:off x="2959894" y="1100138"/>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1" name="AutoShape 13"/>
          <p:cNvSpPr>
            <a:spLocks noChangeArrowheads="1"/>
          </p:cNvSpPr>
          <p:nvPr/>
        </p:nvSpPr>
        <p:spPr bwMode="auto">
          <a:xfrm rot="18000000">
            <a:off x="3929063" y="31372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2" name="Rectangle 14"/>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3" name="Rectangle 15"/>
          <p:cNvSpPr>
            <a:spLocks noChangeArrowheads="1"/>
          </p:cNvSpPr>
          <p:nvPr/>
        </p:nvSpPr>
        <p:spPr bwMode="auto">
          <a:xfrm rot="1800000">
            <a:off x="3006329" y="3045619"/>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4" name="Rectangle 16"/>
          <p:cNvSpPr>
            <a:spLocks noChangeArrowheads="1"/>
          </p:cNvSpPr>
          <p:nvPr/>
        </p:nvSpPr>
        <p:spPr bwMode="auto">
          <a:xfrm>
            <a:off x="2420541" y="2030016"/>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5" name="Rectangle 17"/>
          <p:cNvSpPr>
            <a:spLocks noChangeArrowheads="1"/>
          </p:cNvSpPr>
          <p:nvPr/>
        </p:nvSpPr>
        <p:spPr bwMode="auto">
          <a:xfrm>
            <a:off x="5651898" y="2031207"/>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6" name="Rectangle 18"/>
          <p:cNvSpPr>
            <a:spLocks noChangeArrowheads="1"/>
          </p:cNvSpPr>
          <p:nvPr/>
        </p:nvSpPr>
        <p:spPr bwMode="auto">
          <a:xfrm rot="19800000">
            <a:off x="3439716" y="267891"/>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7" name="Rectangle 19"/>
          <p:cNvSpPr>
            <a:spLocks noChangeArrowheads="1"/>
          </p:cNvSpPr>
          <p:nvPr/>
        </p:nvSpPr>
        <p:spPr bwMode="auto">
          <a:xfrm rot="1800000">
            <a:off x="4616054" y="266700"/>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8" name="Rectangle 20"/>
          <p:cNvSpPr>
            <a:spLocks noChangeArrowheads="1"/>
          </p:cNvSpPr>
          <p:nvPr/>
        </p:nvSpPr>
        <p:spPr bwMode="auto">
          <a:xfrm rot="19800000">
            <a:off x="4620816" y="144303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69" name="Rectangle 21"/>
          <p:cNvSpPr>
            <a:spLocks noChangeArrowheads="1"/>
          </p:cNvSpPr>
          <p:nvPr/>
        </p:nvSpPr>
        <p:spPr bwMode="auto">
          <a:xfrm>
            <a:off x="4031457" y="2462213"/>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0" name="Rectangle 22"/>
          <p:cNvSpPr>
            <a:spLocks noChangeArrowheads="1"/>
          </p:cNvSpPr>
          <p:nvPr/>
        </p:nvSpPr>
        <p:spPr bwMode="auto">
          <a:xfrm rot="1800000">
            <a:off x="3440907" y="1441848"/>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1" name="AutoShape 23"/>
          <p:cNvSpPr>
            <a:spLocks noChangeArrowheads="1"/>
          </p:cNvSpPr>
          <p:nvPr/>
        </p:nvSpPr>
        <p:spPr bwMode="auto">
          <a:xfrm rot="1800000">
            <a:off x="3412332" y="240506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2" name="AutoShape 24"/>
          <p:cNvSpPr>
            <a:spLocks noChangeArrowheads="1"/>
          </p:cNvSpPr>
          <p:nvPr/>
        </p:nvSpPr>
        <p:spPr bwMode="auto">
          <a:xfrm rot="12600000">
            <a:off x="3039666" y="2199085"/>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3" name="AutoShape 25"/>
          <p:cNvSpPr>
            <a:spLocks noChangeArrowheads="1"/>
          </p:cNvSpPr>
          <p:nvPr/>
        </p:nvSpPr>
        <p:spPr bwMode="auto">
          <a:xfrm rot="1800000">
            <a:off x="3842148" y="804862"/>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4" name="AutoShape 26"/>
          <p:cNvSpPr>
            <a:spLocks noChangeArrowheads="1"/>
          </p:cNvSpPr>
          <p:nvPr/>
        </p:nvSpPr>
        <p:spPr bwMode="auto">
          <a:xfrm rot="19800000">
            <a:off x="4214813" y="807244"/>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5" name="AutoShape 27"/>
          <p:cNvSpPr>
            <a:spLocks noChangeArrowheads="1"/>
          </p:cNvSpPr>
          <p:nvPr/>
        </p:nvSpPr>
        <p:spPr bwMode="auto">
          <a:xfrm rot="1800000">
            <a:off x="5028010" y="1983581"/>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6" name="AutoShape 28"/>
          <p:cNvSpPr>
            <a:spLocks noChangeArrowheads="1"/>
          </p:cNvSpPr>
          <p:nvPr/>
        </p:nvSpPr>
        <p:spPr bwMode="auto">
          <a:xfrm rot="19800000">
            <a:off x="4642248" y="24133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7677" name="AutoShape 29"/>
          <p:cNvSpPr>
            <a:spLocks noChangeArrowheads="1"/>
          </p:cNvSpPr>
          <p:nvPr/>
        </p:nvSpPr>
        <p:spPr bwMode="auto">
          <a:xfrm>
            <a:off x="4031457" y="1716881"/>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1753144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500" fill="hold" masterRel="sameClick"/>
                                        <p:tgtEl>
                                          <p:spTgt spid="27650"/>
                                        </p:tgtEl>
                                        <p:attrNameLst>
                                          <p:attrName>fillColor</p:attrName>
                                        </p:attrNameLst>
                                      </p:cBhvr>
                                      <p:to>
                                        <a:schemeClr val="bg1"/>
                                      </p:to>
                                    </p:animClr>
                                    <p:set>
                                      <p:cBhvr additive="repl">
                                        <p:cTn id="7" dur="500" fill="hold"/>
                                        <p:tgtEl>
                                          <p:spTgt spid="27650"/>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500" fill="hold" masterRel="sameClick"/>
                                        <p:tgtEl>
                                          <p:spTgt spid="27651"/>
                                        </p:tgtEl>
                                        <p:attrNameLst>
                                          <p:attrName>fillColor</p:attrName>
                                        </p:attrNameLst>
                                      </p:cBhvr>
                                      <p:to>
                                        <a:schemeClr val="bg1"/>
                                      </p:to>
                                    </p:animClr>
                                    <p:set>
                                      <p:cBhvr additive="repl">
                                        <p:cTn id="10" dur="500" fill="hold"/>
                                        <p:tgtEl>
                                          <p:spTgt spid="27651"/>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500" fill="hold" masterRel="sameClick"/>
                                        <p:tgtEl>
                                          <p:spTgt spid="27652"/>
                                        </p:tgtEl>
                                        <p:attrNameLst>
                                          <p:attrName>fillColor</p:attrName>
                                        </p:attrNameLst>
                                      </p:cBhvr>
                                      <p:to>
                                        <a:schemeClr val="bg1"/>
                                      </p:to>
                                    </p:animClr>
                                    <p:set>
                                      <p:cBhvr additive="repl">
                                        <p:cTn id="13" dur="500" fill="hold"/>
                                        <p:tgtEl>
                                          <p:spTgt spid="27652"/>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500" fill="hold" masterRel="sameClick"/>
                                        <p:tgtEl>
                                          <p:spTgt spid="27653"/>
                                        </p:tgtEl>
                                        <p:attrNameLst>
                                          <p:attrName>fillColor</p:attrName>
                                        </p:attrNameLst>
                                      </p:cBhvr>
                                      <p:to>
                                        <a:schemeClr val="bg1"/>
                                      </p:to>
                                    </p:animClr>
                                    <p:set>
                                      <p:cBhvr additive="repl">
                                        <p:cTn id="16" dur="500" fill="hold"/>
                                        <p:tgtEl>
                                          <p:spTgt spid="27653"/>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500" fill="hold" masterRel="sameClick"/>
                                        <p:tgtEl>
                                          <p:spTgt spid="27654"/>
                                        </p:tgtEl>
                                        <p:attrNameLst>
                                          <p:attrName>fillColor</p:attrName>
                                        </p:attrNameLst>
                                      </p:cBhvr>
                                      <p:to>
                                        <a:schemeClr val="bg1"/>
                                      </p:to>
                                    </p:animClr>
                                    <p:set>
                                      <p:cBhvr additive="repl">
                                        <p:cTn id="19" dur="500" fill="hold"/>
                                        <p:tgtEl>
                                          <p:spTgt spid="27654"/>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500" fill="hold" masterRel="sameClick"/>
                                        <p:tgtEl>
                                          <p:spTgt spid="27655"/>
                                        </p:tgtEl>
                                        <p:attrNameLst>
                                          <p:attrName>fillColor</p:attrName>
                                        </p:attrNameLst>
                                      </p:cBhvr>
                                      <p:to>
                                        <a:schemeClr val="bg1"/>
                                      </p:to>
                                    </p:animClr>
                                    <p:set>
                                      <p:cBhvr additive="repl">
                                        <p:cTn id="22" dur="500" fill="hold"/>
                                        <p:tgtEl>
                                          <p:spTgt spid="27655"/>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500" fill="hold" masterRel="sameClick"/>
                                        <p:tgtEl>
                                          <p:spTgt spid="27656"/>
                                        </p:tgtEl>
                                        <p:attrNameLst>
                                          <p:attrName>fillColor</p:attrName>
                                        </p:attrNameLst>
                                      </p:cBhvr>
                                      <p:to>
                                        <a:schemeClr val="bg1"/>
                                      </p:to>
                                    </p:animClr>
                                    <p:set>
                                      <p:cBhvr additive="repl">
                                        <p:cTn id="25" dur="500" fill="hold"/>
                                        <p:tgtEl>
                                          <p:spTgt spid="27656"/>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500" fill="hold" masterRel="sameClick"/>
                                        <p:tgtEl>
                                          <p:spTgt spid="27657"/>
                                        </p:tgtEl>
                                        <p:attrNameLst>
                                          <p:attrName>fillColor</p:attrName>
                                        </p:attrNameLst>
                                      </p:cBhvr>
                                      <p:to>
                                        <a:schemeClr val="bg1"/>
                                      </p:to>
                                    </p:animClr>
                                    <p:set>
                                      <p:cBhvr additive="repl">
                                        <p:cTn id="28" dur="500" fill="hold"/>
                                        <p:tgtEl>
                                          <p:spTgt spid="27657"/>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500" fill="hold" masterRel="sameClick"/>
                                        <p:tgtEl>
                                          <p:spTgt spid="27658"/>
                                        </p:tgtEl>
                                        <p:attrNameLst>
                                          <p:attrName>fillColor</p:attrName>
                                        </p:attrNameLst>
                                      </p:cBhvr>
                                      <p:to>
                                        <a:schemeClr val="bg1"/>
                                      </p:to>
                                    </p:animClr>
                                    <p:set>
                                      <p:cBhvr additive="repl">
                                        <p:cTn id="31" dur="500" fill="hold"/>
                                        <p:tgtEl>
                                          <p:spTgt spid="27658"/>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additive="repl">
                                        <p:cTn id="33" dur="500" fill="hold" masterRel="sameClick"/>
                                        <p:tgtEl>
                                          <p:spTgt spid="27659"/>
                                        </p:tgtEl>
                                        <p:attrNameLst>
                                          <p:attrName>fillColor</p:attrName>
                                        </p:attrNameLst>
                                      </p:cBhvr>
                                      <p:to>
                                        <a:schemeClr val="bg1"/>
                                      </p:to>
                                    </p:animClr>
                                    <p:set>
                                      <p:cBhvr additive="repl">
                                        <p:cTn id="34" dur="500" fill="hold"/>
                                        <p:tgtEl>
                                          <p:spTgt spid="27659"/>
                                        </p:tgtEl>
                                        <p:attrNameLst>
                                          <p:attrName>fill.type</p:attrName>
                                        </p:attrNameLst>
                                      </p:cBhvr>
                                      <p:to>
                                        <p:strVal val="solid"/>
                                      </p:to>
                                    </p:set>
                                  </p:childTnLst>
                                </p:cTn>
                              </p:par>
                              <p:par>
                                <p:cTn id="35" presetID="1" presetClass="emph" presetSubtype="2" fill="hold" nodeType="withEffect">
                                  <p:stCondLst>
                                    <p:cond delay="0"/>
                                  </p:stCondLst>
                                  <p:childTnLst>
                                    <p:animClr clrSpc="rgb" dir="cw">
                                      <p:cBhvr additive="repl">
                                        <p:cTn id="36" dur="500" fill="hold" masterRel="sameClick"/>
                                        <p:tgtEl>
                                          <p:spTgt spid="27660"/>
                                        </p:tgtEl>
                                        <p:attrNameLst>
                                          <p:attrName>fillColor</p:attrName>
                                        </p:attrNameLst>
                                      </p:cBhvr>
                                      <p:to>
                                        <a:schemeClr val="bg1"/>
                                      </p:to>
                                    </p:animClr>
                                    <p:set>
                                      <p:cBhvr additive="repl">
                                        <p:cTn id="37" dur="500" fill="hold"/>
                                        <p:tgtEl>
                                          <p:spTgt spid="27660"/>
                                        </p:tgtEl>
                                        <p:attrNameLst>
                                          <p:attrName>fill.type</p:attrName>
                                        </p:attrNameLst>
                                      </p:cBhvr>
                                      <p:to>
                                        <p:strVal val="solid"/>
                                      </p:to>
                                    </p:set>
                                  </p:childTnLst>
                                </p:cTn>
                              </p:par>
                              <p:par>
                                <p:cTn id="38" presetID="1" presetClass="emph" presetSubtype="2" fill="hold" nodeType="withEffect">
                                  <p:stCondLst>
                                    <p:cond delay="0"/>
                                  </p:stCondLst>
                                  <p:childTnLst>
                                    <p:animClr clrSpc="rgb" dir="cw">
                                      <p:cBhvr additive="repl">
                                        <p:cTn id="39" dur="500" fill="hold" masterRel="sameClick"/>
                                        <p:tgtEl>
                                          <p:spTgt spid="27661"/>
                                        </p:tgtEl>
                                        <p:attrNameLst>
                                          <p:attrName>fillColor</p:attrName>
                                        </p:attrNameLst>
                                      </p:cBhvr>
                                      <p:to>
                                        <a:schemeClr val="bg1"/>
                                      </p:to>
                                    </p:animClr>
                                    <p:set>
                                      <p:cBhvr additive="repl">
                                        <p:cTn id="40" dur="500" fill="hold"/>
                                        <p:tgtEl>
                                          <p:spTgt spid="27661"/>
                                        </p:tgtEl>
                                        <p:attrNameLst>
                                          <p:attrName>fill.type</p:attrName>
                                        </p:attrNameLst>
                                      </p:cBhvr>
                                      <p:to>
                                        <p:strVal val="solid"/>
                                      </p:to>
                                    </p:set>
                                  </p:childTnLst>
                                </p:cTn>
                              </p:par>
                              <p:par>
                                <p:cTn id="41" presetID="1" presetClass="emph" presetSubtype="2" fill="hold" nodeType="withEffect">
                                  <p:stCondLst>
                                    <p:cond delay="0"/>
                                  </p:stCondLst>
                                  <p:childTnLst>
                                    <p:animClr clrSpc="rgb" dir="cw">
                                      <p:cBhvr additive="repl">
                                        <p:cTn id="42" dur="500" fill="hold" masterRel="sameClick"/>
                                        <p:tgtEl>
                                          <p:spTgt spid="27662"/>
                                        </p:tgtEl>
                                        <p:attrNameLst>
                                          <p:attrName>fillColor</p:attrName>
                                        </p:attrNameLst>
                                      </p:cBhvr>
                                      <p:to>
                                        <a:schemeClr val="bg1"/>
                                      </p:to>
                                    </p:animClr>
                                    <p:set>
                                      <p:cBhvr additive="repl">
                                        <p:cTn id="43" dur="500" fill="hold"/>
                                        <p:tgtEl>
                                          <p:spTgt spid="27662"/>
                                        </p:tgtEl>
                                        <p:attrNameLst>
                                          <p:attrName>fill.type</p:attrName>
                                        </p:attrNameLst>
                                      </p:cBhvr>
                                      <p:to>
                                        <p:strVal val="solid"/>
                                      </p:to>
                                    </p:set>
                                  </p:childTnLst>
                                </p:cTn>
                              </p:par>
                              <p:par>
                                <p:cTn id="44" presetID="1" presetClass="emph" presetSubtype="2" fill="hold" nodeType="withEffect">
                                  <p:stCondLst>
                                    <p:cond delay="0"/>
                                  </p:stCondLst>
                                  <p:childTnLst>
                                    <p:animClr clrSpc="rgb" dir="cw">
                                      <p:cBhvr additive="repl">
                                        <p:cTn id="45" dur="500" fill="hold" masterRel="sameClick"/>
                                        <p:tgtEl>
                                          <p:spTgt spid="27663"/>
                                        </p:tgtEl>
                                        <p:attrNameLst>
                                          <p:attrName>fillColor</p:attrName>
                                        </p:attrNameLst>
                                      </p:cBhvr>
                                      <p:to>
                                        <a:schemeClr val="bg1"/>
                                      </p:to>
                                    </p:animClr>
                                    <p:set>
                                      <p:cBhvr additive="repl">
                                        <p:cTn id="46" dur="500" fill="hold"/>
                                        <p:tgtEl>
                                          <p:spTgt spid="27663"/>
                                        </p:tgtEl>
                                        <p:attrNameLst>
                                          <p:attrName>fill.type</p:attrName>
                                        </p:attrNameLst>
                                      </p:cBhvr>
                                      <p:to>
                                        <p:strVal val="solid"/>
                                      </p:to>
                                    </p:set>
                                  </p:childTnLst>
                                </p:cTn>
                              </p:par>
                              <p:par>
                                <p:cTn id="47" presetID="1" presetClass="emph" presetSubtype="2" fill="hold" nodeType="withEffect">
                                  <p:stCondLst>
                                    <p:cond delay="0"/>
                                  </p:stCondLst>
                                  <p:childTnLst>
                                    <p:animClr clrSpc="rgb" dir="cw">
                                      <p:cBhvr additive="repl">
                                        <p:cTn id="48" dur="500" fill="hold" masterRel="sameClick"/>
                                        <p:tgtEl>
                                          <p:spTgt spid="27664"/>
                                        </p:tgtEl>
                                        <p:attrNameLst>
                                          <p:attrName>fillColor</p:attrName>
                                        </p:attrNameLst>
                                      </p:cBhvr>
                                      <p:to>
                                        <a:schemeClr val="bg1"/>
                                      </p:to>
                                    </p:animClr>
                                    <p:set>
                                      <p:cBhvr additive="repl">
                                        <p:cTn id="49" dur="500" fill="hold"/>
                                        <p:tgtEl>
                                          <p:spTgt spid="27664"/>
                                        </p:tgtEl>
                                        <p:attrNameLst>
                                          <p:attrName>fill.type</p:attrName>
                                        </p:attrNameLst>
                                      </p:cBhvr>
                                      <p:to>
                                        <p:strVal val="solid"/>
                                      </p:to>
                                    </p:set>
                                  </p:childTnLst>
                                </p:cTn>
                              </p:par>
                              <p:par>
                                <p:cTn id="50" presetID="1" presetClass="emph" presetSubtype="2" fill="hold" nodeType="withEffect">
                                  <p:stCondLst>
                                    <p:cond delay="0"/>
                                  </p:stCondLst>
                                  <p:childTnLst>
                                    <p:animClr clrSpc="rgb" dir="cw">
                                      <p:cBhvr additive="repl">
                                        <p:cTn id="51" dur="500" fill="hold" masterRel="sameClick"/>
                                        <p:tgtEl>
                                          <p:spTgt spid="27665"/>
                                        </p:tgtEl>
                                        <p:attrNameLst>
                                          <p:attrName>fillColor</p:attrName>
                                        </p:attrNameLst>
                                      </p:cBhvr>
                                      <p:to>
                                        <a:schemeClr val="bg1"/>
                                      </p:to>
                                    </p:animClr>
                                    <p:set>
                                      <p:cBhvr additive="repl">
                                        <p:cTn id="52" dur="500" fill="hold"/>
                                        <p:tgtEl>
                                          <p:spTgt spid="27665"/>
                                        </p:tgtEl>
                                        <p:attrNameLst>
                                          <p:attrName>fill.type</p:attrName>
                                        </p:attrNameLst>
                                      </p:cBhvr>
                                      <p:to>
                                        <p:strVal val="solid"/>
                                      </p:to>
                                    </p:set>
                                  </p:childTnLst>
                                </p:cTn>
                              </p:par>
                              <p:par>
                                <p:cTn id="53" presetID="1" presetClass="emph" presetSubtype="2" fill="hold" nodeType="withEffect">
                                  <p:stCondLst>
                                    <p:cond delay="0"/>
                                  </p:stCondLst>
                                  <p:childTnLst>
                                    <p:animClr clrSpc="rgb" dir="cw">
                                      <p:cBhvr additive="repl">
                                        <p:cTn id="54" dur="500" fill="hold" masterRel="sameClick"/>
                                        <p:tgtEl>
                                          <p:spTgt spid="27666"/>
                                        </p:tgtEl>
                                        <p:attrNameLst>
                                          <p:attrName>fillColor</p:attrName>
                                        </p:attrNameLst>
                                      </p:cBhvr>
                                      <p:to>
                                        <a:schemeClr val="bg1"/>
                                      </p:to>
                                    </p:animClr>
                                    <p:set>
                                      <p:cBhvr additive="repl">
                                        <p:cTn id="55" dur="500" fill="hold"/>
                                        <p:tgtEl>
                                          <p:spTgt spid="27666"/>
                                        </p:tgtEl>
                                        <p:attrNameLst>
                                          <p:attrName>fill.type</p:attrName>
                                        </p:attrNameLst>
                                      </p:cBhvr>
                                      <p:to>
                                        <p:strVal val="solid"/>
                                      </p:to>
                                    </p:set>
                                  </p:childTnLst>
                                </p:cTn>
                              </p:par>
                              <p:par>
                                <p:cTn id="56" presetID="1" presetClass="emph" presetSubtype="2" fill="hold" nodeType="withEffect">
                                  <p:stCondLst>
                                    <p:cond delay="0"/>
                                  </p:stCondLst>
                                  <p:childTnLst>
                                    <p:animClr clrSpc="rgb" dir="cw">
                                      <p:cBhvr additive="repl">
                                        <p:cTn id="57" dur="500" fill="hold" masterRel="sameClick"/>
                                        <p:tgtEl>
                                          <p:spTgt spid="27667"/>
                                        </p:tgtEl>
                                        <p:attrNameLst>
                                          <p:attrName>fillColor</p:attrName>
                                        </p:attrNameLst>
                                      </p:cBhvr>
                                      <p:to>
                                        <a:schemeClr val="bg1"/>
                                      </p:to>
                                    </p:animClr>
                                    <p:set>
                                      <p:cBhvr additive="repl">
                                        <p:cTn id="58" dur="500" fill="hold"/>
                                        <p:tgtEl>
                                          <p:spTgt spid="27667"/>
                                        </p:tgtEl>
                                        <p:attrNameLst>
                                          <p:attrName>fill.type</p:attrName>
                                        </p:attrNameLst>
                                      </p:cBhvr>
                                      <p:to>
                                        <p:strVal val="solid"/>
                                      </p:to>
                                    </p:set>
                                  </p:childTnLst>
                                </p:cTn>
                              </p:par>
                              <p:par>
                                <p:cTn id="59" presetID="1" presetClass="emph" presetSubtype="2" fill="hold" nodeType="withEffect">
                                  <p:stCondLst>
                                    <p:cond delay="0"/>
                                  </p:stCondLst>
                                  <p:childTnLst>
                                    <p:animClr clrSpc="rgb" dir="cw">
                                      <p:cBhvr additive="repl">
                                        <p:cTn id="60" dur="500" fill="hold" masterRel="sameClick"/>
                                        <p:tgtEl>
                                          <p:spTgt spid="27668"/>
                                        </p:tgtEl>
                                        <p:attrNameLst>
                                          <p:attrName>fillColor</p:attrName>
                                        </p:attrNameLst>
                                      </p:cBhvr>
                                      <p:to>
                                        <a:schemeClr val="bg1"/>
                                      </p:to>
                                    </p:animClr>
                                    <p:set>
                                      <p:cBhvr additive="repl">
                                        <p:cTn id="61" dur="500" fill="hold"/>
                                        <p:tgtEl>
                                          <p:spTgt spid="27668"/>
                                        </p:tgtEl>
                                        <p:attrNameLst>
                                          <p:attrName>fill.type</p:attrName>
                                        </p:attrNameLst>
                                      </p:cBhvr>
                                      <p:to>
                                        <p:strVal val="solid"/>
                                      </p:to>
                                    </p:set>
                                  </p:childTnLst>
                                </p:cTn>
                              </p:par>
                              <p:par>
                                <p:cTn id="62" presetID="1" presetClass="emph" presetSubtype="2" fill="hold" nodeType="withEffect">
                                  <p:stCondLst>
                                    <p:cond delay="0"/>
                                  </p:stCondLst>
                                  <p:childTnLst>
                                    <p:animClr clrSpc="rgb" dir="cw">
                                      <p:cBhvr additive="repl">
                                        <p:cTn id="63" dur="500" fill="hold" masterRel="sameClick"/>
                                        <p:tgtEl>
                                          <p:spTgt spid="27669"/>
                                        </p:tgtEl>
                                        <p:attrNameLst>
                                          <p:attrName>fillColor</p:attrName>
                                        </p:attrNameLst>
                                      </p:cBhvr>
                                      <p:to>
                                        <a:schemeClr val="bg1"/>
                                      </p:to>
                                    </p:animClr>
                                    <p:set>
                                      <p:cBhvr additive="repl">
                                        <p:cTn id="64" dur="500" fill="hold"/>
                                        <p:tgtEl>
                                          <p:spTgt spid="27669"/>
                                        </p:tgtEl>
                                        <p:attrNameLst>
                                          <p:attrName>fill.type</p:attrName>
                                        </p:attrNameLst>
                                      </p:cBhvr>
                                      <p:to>
                                        <p:strVal val="solid"/>
                                      </p:to>
                                    </p:set>
                                  </p:childTnLst>
                                </p:cTn>
                              </p:par>
                              <p:par>
                                <p:cTn id="65" presetID="1" presetClass="emph" presetSubtype="2" fill="hold" nodeType="withEffect">
                                  <p:stCondLst>
                                    <p:cond delay="0"/>
                                  </p:stCondLst>
                                  <p:childTnLst>
                                    <p:animClr clrSpc="rgb" dir="cw">
                                      <p:cBhvr additive="repl">
                                        <p:cTn id="66" dur="500" fill="hold" masterRel="sameClick"/>
                                        <p:tgtEl>
                                          <p:spTgt spid="27670"/>
                                        </p:tgtEl>
                                        <p:attrNameLst>
                                          <p:attrName>fillColor</p:attrName>
                                        </p:attrNameLst>
                                      </p:cBhvr>
                                      <p:to>
                                        <a:schemeClr val="bg1"/>
                                      </p:to>
                                    </p:animClr>
                                    <p:set>
                                      <p:cBhvr additive="repl">
                                        <p:cTn id="67" dur="500" fill="hold"/>
                                        <p:tgtEl>
                                          <p:spTgt spid="27670"/>
                                        </p:tgtEl>
                                        <p:attrNameLst>
                                          <p:attrName>fill.type</p:attrName>
                                        </p:attrNameLst>
                                      </p:cBhvr>
                                      <p:to>
                                        <p:strVal val="solid"/>
                                      </p:to>
                                    </p:set>
                                  </p:childTnLst>
                                </p:cTn>
                              </p:par>
                              <p:par>
                                <p:cTn id="68" presetID="1" presetClass="emph" presetSubtype="2" fill="hold" nodeType="withEffect">
                                  <p:stCondLst>
                                    <p:cond delay="0"/>
                                  </p:stCondLst>
                                  <p:childTnLst>
                                    <p:animClr clrSpc="rgb" dir="cw">
                                      <p:cBhvr additive="repl">
                                        <p:cTn id="69" dur="500" fill="hold" masterRel="sameClick"/>
                                        <p:tgtEl>
                                          <p:spTgt spid="27671"/>
                                        </p:tgtEl>
                                        <p:attrNameLst>
                                          <p:attrName>fillColor</p:attrName>
                                        </p:attrNameLst>
                                      </p:cBhvr>
                                      <p:to>
                                        <a:schemeClr val="bg1"/>
                                      </p:to>
                                    </p:animClr>
                                    <p:set>
                                      <p:cBhvr additive="repl">
                                        <p:cTn id="70" dur="500" fill="hold"/>
                                        <p:tgtEl>
                                          <p:spTgt spid="27671"/>
                                        </p:tgtEl>
                                        <p:attrNameLst>
                                          <p:attrName>fill.type</p:attrName>
                                        </p:attrNameLst>
                                      </p:cBhvr>
                                      <p:to>
                                        <p:strVal val="solid"/>
                                      </p:to>
                                    </p:set>
                                  </p:childTnLst>
                                </p:cTn>
                              </p:par>
                              <p:par>
                                <p:cTn id="71" presetID="1" presetClass="emph" presetSubtype="2" fill="hold" nodeType="withEffect">
                                  <p:stCondLst>
                                    <p:cond delay="0"/>
                                  </p:stCondLst>
                                  <p:childTnLst>
                                    <p:animClr clrSpc="rgb" dir="cw">
                                      <p:cBhvr additive="repl">
                                        <p:cTn id="72" dur="500" fill="hold" masterRel="sameClick"/>
                                        <p:tgtEl>
                                          <p:spTgt spid="27672"/>
                                        </p:tgtEl>
                                        <p:attrNameLst>
                                          <p:attrName>fillColor</p:attrName>
                                        </p:attrNameLst>
                                      </p:cBhvr>
                                      <p:to>
                                        <a:schemeClr val="bg1"/>
                                      </p:to>
                                    </p:animClr>
                                    <p:set>
                                      <p:cBhvr additive="repl">
                                        <p:cTn id="73" dur="500" fill="hold"/>
                                        <p:tgtEl>
                                          <p:spTgt spid="27672"/>
                                        </p:tgtEl>
                                        <p:attrNameLst>
                                          <p:attrName>fill.type</p:attrName>
                                        </p:attrNameLst>
                                      </p:cBhvr>
                                      <p:to>
                                        <p:strVal val="solid"/>
                                      </p:to>
                                    </p:set>
                                  </p:childTnLst>
                                </p:cTn>
                              </p:par>
                              <p:par>
                                <p:cTn id="74" presetID="1" presetClass="emph" presetSubtype="2" fill="hold" nodeType="withEffect">
                                  <p:stCondLst>
                                    <p:cond delay="0"/>
                                  </p:stCondLst>
                                  <p:childTnLst>
                                    <p:animClr clrSpc="rgb" dir="cw">
                                      <p:cBhvr additive="repl">
                                        <p:cTn id="75" dur="500" fill="hold" masterRel="sameClick"/>
                                        <p:tgtEl>
                                          <p:spTgt spid="27673"/>
                                        </p:tgtEl>
                                        <p:attrNameLst>
                                          <p:attrName>fillColor</p:attrName>
                                        </p:attrNameLst>
                                      </p:cBhvr>
                                      <p:to>
                                        <a:schemeClr val="bg1"/>
                                      </p:to>
                                    </p:animClr>
                                    <p:set>
                                      <p:cBhvr additive="repl">
                                        <p:cTn id="76" dur="500" fill="hold"/>
                                        <p:tgtEl>
                                          <p:spTgt spid="27673"/>
                                        </p:tgtEl>
                                        <p:attrNameLst>
                                          <p:attrName>fill.type</p:attrName>
                                        </p:attrNameLst>
                                      </p:cBhvr>
                                      <p:to>
                                        <p:strVal val="solid"/>
                                      </p:to>
                                    </p:set>
                                  </p:childTnLst>
                                </p:cTn>
                              </p:par>
                              <p:par>
                                <p:cTn id="77" presetID="1" presetClass="emph" presetSubtype="2" fill="hold" nodeType="withEffect">
                                  <p:stCondLst>
                                    <p:cond delay="0"/>
                                  </p:stCondLst>
                                  <p:childTnLst>
                                    <p:animClr clrSpc="rgb" dir="cw">
                                      <p:cBhvr additive="repl">
                                        <p:cTn id="78" dur="500" fill="hold" masterRel="sameClick"/>
                                        <p:tgtEl>
                                          <p:spTgt spid="27674"/>
                                        </p:tgtEl>
                                        <p:attrNameLst>
                                          <p:attrName>fillColor</p:attrName>
                                        </p:attrNameLst>
                                      </p:cBhvr>
                                      <p:to>
                                        <a:schemeClr val="bg1"/>
                                      </p:to>
                                    </p:animClr>
                                    <p:set>
                                      <p:cBhvr additive="repl">
                                        <p:cTn id="79" dur="500" fill="hold"/>
                                        <p:tgtEl>
                                          <p:spTgt spid="27674"/>
                                        </p:tgtEl>
                                        <p:attrNameLst>
                                          <p:attrName>fill.type</p:attrName>
                                        </p:attrNameLst>
                                      </p:cBhvr>
                                      <p:to>
                                        <p:strVal val="solid"/>
                                      </p:to>
                                    </p:set>
                                  </p:childTnLst>
                                </p:cTn>
                              </p:par>
                              <p:par>
                                <p:cTn id="80" presetID="1" presetClass="emph" presetSubtype="2" fill="hold" nodeType="withEffect">
                                  <p:stCondLst>
                                    <p:cond delay="0"/>
                                  </p:stCondLst>
                                  <p:childTnLst>
                                    <p:animClr clrSpc="rgb" dir="cw">
                                      <p:cBhvr additive="repl">
                                        <p:cTn id="81" dur="500" fill="hold" masterRel="sameClick"/>
                                        <p:tgtEl>
                                          <p:spTgt spid="27675"/>
                                        </p:tgtEl>
                                        <p:attrNameLst>
                                          <p:attrName>fillColor</p:attrName>
                                        </p:attrNameLst>
                                      </p:cBhvr>
                                      <p:to>
                                        <a:schemeClr val="bg1"/>
                                      </p:to>
                                    </p:animClr>
                                    <p:set>
                                      <p:cBhvr additive="repl">
                                        <p:cTn id="82" dur="500" fill="hold"/>
                                        <p:tgtEl>
                                          <p:spTgt spid="27675"/>
                                        </p:tgtEl>
                                        <p:attrNameLst>
                                          <p:attrName>fill.type</p:attrName>
                                        </p:attrNameLst>
                                      </p:cBhvr>
                                      <p:to>
                                        <p:strVal val="solid"/>
                                      </p:to>
                                    </p:set>
                                  </p:childTnLst>
                                </p:cTn>
                              </p:par>
                              <p:par>
                                <p:cTn id="83" presetID="1" presetClass="emph" presetSubtype="2" fill="hold" nodeType="withEffect">
                                  <p:stCondLst>
                                    <p:cond delay="0"/>
                                  </p:stCondLst>
                                  <p:childTnLst>
                                    <p:animClr clrSpc="rgb" dir="cw">
                                      <p:cBhvr additive="repl">
                                        <p:cTn id="84" dur="500" fill="hold" masterRel="sameClick"/>
                                        <p:tgtEl>
                                          <p:spTgt spid="27676"/>
                                        </p:tgtEl>
                                        <p:attrNameLst>
                                          <p:attrName>fillColor</p:attrName>
                                        </p:attrNameLst>
                                      </p:cBhvr>
                                      <p:to>
                                        <a:schemeClr val="bg1"/>
                                      </p:to>
                                    </p:animClr>
                                    <p:set>
                                      <p:cBhvr additive="repl">
                                        <p:cTn id="85" dur="500" fill="hold"/>
                                        <p:tgtEl>
                                          <p:spTgt spid="27676"/>
                                        </p:tgtEl>
                                        <p:attrNameLst>
                                          <p:attrName>fill.type</p:attrName>
                                        </p:attrNameLst>
                                      </p:cBhvr>
                                      <p:to>
                                        <p:strVal val="solid"/>
                                      </p:to>
                                    </p:set>
                                  </p:childTnLst>
                                </p:cTn>
                              </p:par>
                              <p:par>
                                <p:cTn id="86" presetID="1" presetClass="emph" presetSubtype="2" fill="hold" nodeType="withEffect">
                                  <p:stCondLst>
                                    <p:cond delay="0"/>
                                  </p:stCondLst>
                                  <p:childTnLst>
                                    <p:animClr clrSpc="rgb" dir="cw">
                                      <p:cBhvr additive="repl">
                                        <p:cTn id="87" dur="500" fill="hold" masterRel="sameClick"/>
                                        <p:tgtEl>
                                          <p:spTgt spid="27677"/>
                                        </p:tgtEl>
                                        <p:attrNameLst>
                                          <p:attrName>fillColor</p:attrName>
                                        </p:attrNameLst>
                                      </p:cBhvr>
                                      <p:to>
                                        <a:schemeClr val="bg1"/>
                                      </p:to>
                                    </p:animClr>
                                    <p:set>
                                      <p:cBhvr additive="repl">
                                        <p:cTn id="88" dur="500" fill="hold"/>
                                        <p:tgtEl>
                                          <p:spTgt spid="276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1477566"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Look at how the pieces fit together </a:t>
            </a:r>
            <a:br>
              <a:rPr lang="en-AU" altLang="en-US" sz="2325"/>
            </a:br>
            <a:r>
              <a:rPr lang="en-AU" altLang="en-US" sz="2325"/>
              <a:t>at each point in the pattern.</a:t>
            </a:r>
          </a:p>
        </p:txBody>
      </p:sp>
      <p:sp>
        <p:nvSpPr>
          <p:cNvPr id="54275" name="AutoShape 2"/>
          <p:cNvSpPr>
            <a:spLocks noChangeArrowheads="1"/>
          </p:cNvSpPr>
          <p:nvPr/>
        </p:nvSpPr>
        <p:spPr bwMode="auto">
          <a:xfrm>
            <a:off x="4463654" y="332660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76" name="AutoShape 3"/>
          <p:cNvSpPr>
            <a:spLocks noChangeArrowheads="1"/>
          </p:cNvSpPr>
          <p:nvPr/>
        </p:nvSpPr>
        <p:spPr bwMode="auto">
          <a:xfrm>
            <a:off x="3600450" y="332422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76" name="AutoShape 4"/>
          <p:cNvSpPr>
            <a:spLocks noChangeArrowheads="1"/>
          </p:cNvSpPr>
          <p:nvPr/>
        </p:nvSpPr>
        <p:spPr bwMode="auto">
          <a:xfrm rot="18000000">
            <a:off x="5530453" y="270986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78" name="AutoShape 5"/>
          <p:cNvSpPr>
            <a:spLocks noChangeArrowheads="1"/>
          </p:cNvSpPr>
          <p:nvPr/>
        </p:nvSpPr>
        <p:spPr bwMode="auto">
          <a:xfrm rot="14400000">
            <a:off x="5539978" y="146923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79" name="AutoShape 6"/>
          <p:cNvSpPr>
            <a:spLocks noChangeArrowheads="1"/>
          </p:cNvSpPr>
          <p:nvPr/>
        </p:nvSpPr>
        <p:spPr bwMode="auto">
          <a:xfrm rot="14400000">
            <a:off x="5107782" y="7310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0" name="AutoShape 7"/>
          <p:cNvSpPr>
            <a:spLocks noChangeArrowheads="1"/>
          </p:cNvSpPr>
          <p:nvPr/>
        </p:nvSpPr>
        <p:spPr bwMode="auto">
          <a:xfrm rot="3600000">
            <a:off x="2527697" y="26991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1" name="AutoShape 8"/>
          <p:cNvSpPr>
            <a:spLocks noChangeArrowheads="1"/>
          </p:cNvSpPr>
          <p:nvPr/>
        </p:nvSpPr>
        <p:spPr bwMode="auto">
          <a:xfrm rot="7200000">
            <a:off x="2525316" y="147042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2" name="AutoShape 9"/>
          <p:cNvSpPr>
            <a:spLocks noChangeArrowheads="1"/>
          </p:cNvSpPr>
          <p:nvPr/>
        </p:nvSpPr>
        <p:spPr bwMode="auto">
          <a:xfrm rot="7200000">
            <a:off x="2959894" y="73342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3" name="AutoShape 10"/>
          <p:cNvSpPr>
            <a:spLocks noChangeArrowheads="1"/>
          </p:cNvSpPr>
          <p:nvPr/>
        </p:nvSpPr>
        <p:spPr bwMode="auto">
          <a:xfrm rot="10800000">
            <a:off x="4021932" y="1083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4" name="AutoShape 11"/>
          <p:cNvSpPr>
            <a:spLocks noChangeArrowheads="1"/>
          </p:cNvSpPr>
          <p:nvPr/>
        </p:nvSpPr>
        <p:spPr bwMode="auto">
          <a:xfrm rot="18000000">
            <a:off x="5106591" y="109299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5" name="AutoShape 12"/>
          <p:cNvSpPr>
            <a:spLocks noChangeArrowheads="1"/>
          </p:cNvSpPr>
          <p:nvPr/>
        </p:nvSpPr>
        <p:spPr bwMode="auto">
          <a:xfrm rot="3600000">
            <a:off x="2959894" y="1100138"/>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6" name="AutoShape 13"/>
          <p:cNvSpPr>
            <a:spLocks noChangeArrowheads="1"/>
          </p:cNvSpPr>
          <p:nvPr/>
        </p:nvSpPr>
        <p:spPr bwMode="auto">
          <a:xfrm rot="18000000">
            <a:off x="3929063" y="31372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86" name="Rectangle 14"/>
          <p:cNvSpPr>
            <a:spLocks noChangeArrowheads="1"/>
          </p:cNvSpPr>
          <p:nvPr/>
        </p:nvSpPr>
        <p:spPr bwMode="auto">
          <a:xfrm rot="19800000">
            <a:off x="5047060" y="3057525"/>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8" name="Rectangle 15"/>
          <p:cNvSpPr>
            <a:spLocks noChangeArrowheads="1"/>
          </p:cNvSpPr>
          <p:nvPr/>
        </p:nvSpPr>
        <p:spPr bwMode="auto">
          <a:xfrm rot="1800000">
            <a:off x="3006329" y="304561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89" name="Rectangle 16"/>
          <p:cNvSpPr>
            <a:spLocks noChangeArrowheads="1"/>
          </p:cNvSpPr>
          <p:nvPr/>
        </p:nvSpPr>
        <p:spPr bwMode="auto">
          <a:xfrm>
            <a:off x="2420541" y="2030016"/>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89" name="Rectangle 17"/>
          <p:cNvSpPr>
            <a:spLocks noChangeArrowheads="1"/>
          </p:cNvSpPr>
          <p:nvPr/>
        </p:nvSpPr>
        <p:spPr bwMode="auto">
          <a:xfrm>
            <a:off x="5651898" y="2031207"/>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91" name="Rectangle 18"/>
          <p:cNvSpPr>
            <a:spLocks noChangeArrowheads="1"/>
          </p:cNvSpPr>
          <p:nvPr/>
        </p:nvSpPr>
        <p:spPr bwMode="auto">
          <a:xfrm rot="19800000">
            <a:off x="3439716" y="267891"/>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92" name="Rectangle 19"/>
          <p:cNvSpPr>
            <a:spLocks noChangeArrowheads="1"/>
          </p:cNvSpPr>
          <p:nvPr/>
        </p:nvSpPr>
        <p:spPr bwMode="auto">
          <a:xfrm rot="1800000">
            <a:off x="4616054" y="266700"/>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92"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94" name="Rectangle 21"/>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94"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96"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4297"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97"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98"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699"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700" name="AutoShape 28"/>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701" name="AutoShape 29"/>
          <p:cNvSpPr>
            <a:spLocks noChangeArrowheads="1"/>
          </p:cNvSpPr>
          <p:nvPr/>
        </p:nvSpPr>
        <p:spPr bwMode="auto">
          <a:xfrm>
            <a:off x="4031457" y="17168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702" name="Oval 30"/>
          <p:cNvSpPr>
            <a:spLocks noChangeArrowheads="1"/>
          </p:cNvSpPr>
          <p:nvPr/>
        </p:nvSpPr>
        <p:spPr bwMode="auto">
          <a:xfrm>
            <a:off x="5585222" y="2840832"/>
            <a:ext cx="108347" cy="107156"/>
          </a:xfrm>
          <a:prstGeom prst="ellipse">
            <a:avLst/>
          </a:prstGeom>
          <a:solidFill>
            <a:srgbClr val="0000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8703" name="Oval 31"/>
          <p:cNvSpPr>
            <a:spLocks noChangeArrowheads="1"/>
          </p:cNvSpPr>
          <p:nvPr/>
        </p:nvSpPr>
        <p:spPr bwMode="auto">
          <a:xfrm>
            <a:off x="4400551" y="1662113"/>
            <a:ext cx="108347" cy="107156"/>
          </a:xfrm>
          <a:prstGeom prst="ellipse">
            <a:avLst/>
          </a:prstGeom>
          <a:solidFill>
            <a:srgbClr val="0000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3981487922"/>
      </p:ext>
    </p:extLst>
  </p:cSld>
  <p:clrMapOvr>
    <a:masterClrMapping/>
  </p:clrMapOvr>
  <p:transition advTm="512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additive="repl">
                                        <p:cTn id="6" dur="1" fill="hold">
                                          <p:stCondLst>
                                            <p:cond delay="0"/>
                                          </p:stCondLst>
                                        </p:cTn>
                                        <p:tgtEl>
                                          <p:spTgt spid="28702"/>
                                        </p:tgtEl>
                                        <p:attrNameLst>
                                          <p:attrName>style.visibility</p:attrName>
                                        </p:attrNameLst>
                                      </p:cBhvr>
                                      <p:to>
                                        <p:strVal val="visible"/>
                                      </p:to>
                                    </p:set>
                                    <p:animEffect transition="in" filter="fade">
                                      <p:cBhvr additive="repl">
                                        <p:cTn id="7" dur="500"/>
                                        <p:tgtEl>
                                          <p:spTgt spid="28702"/>
                                        </p:tgtEl>
                                      </p:cBhvr>
                                    </p:animEffect>
                                  </p:childTnLst>
                                </p:cTn>
                              </p:par>
                            </p:childTnLst>
                          </p:cTn>
                        </p:par>
                        <p:par>
                          <p:cTn id="8" fill="hold" nodeType="afterGroup">
                            <p:stCondLst>
                              <p:cond delay="500"/>
                            </p:stCondLst>
                            <p:childTnLst>
                              <p:par>
                                <p:cTn id="9" presetID="1" presetClass="emph" presetSubtype="2" fill="hold" nodeType="afterEffect">
                                  <p:stCondLst>
                                    <p:cond delay="0"/>
                                  </p:stCondLst>
                                  <p:childTnLst>
                                    <p:animClr clrSpc="rgb" dir="cw">
                                      <p:cBhvr additive="repl">
                                        <p:cTn id="10" dur="500" fill="hold" masterRel="sameClick"/>
                                        <p:tgtEl>
                                          <p:spTgt spid="28689"/>
                                        </p:tgtEl>
                                        <p:attrNameLst>
                                          <p:attrName>fillColor</p:attrName>
                                        </p:attrNameLst>
                                      </p:cBhvr>
                                      <p:to>
                                        <a:srgbClr val="FF8000"/>
                                      </p:to>
                                    </p:animClr>
                                    <p:set>
                                      <p:cBhvr additive="repl">
                                        <p:cTn id="11" dur="500" fill="hold"/>
                                        <p:tgtEl>
                                          <p:spTgt spid="28689"/>
                                        </p:tgtEl>
                                        <p:attrNameLst>
                                          <p:attrName>fill.type</p:attrName>
                                        </p:attrNameLst>
                                      </p:cBhvr>
                                      <p:to>
                                        <p:strVal val="solid"/>
                                      </p:to>
                                    </p:set>
                                  </p:childTnLst>
                                </p:cTn>
                              </p:par>
                            </p:childTnLst>
                          </p:cTn>
                        </p:par>
                        <p:par>
                          <p:cTn id="12" fill="hold" nodeType="afterGroup">
                            <p:stCondLst>
                              <p:cond delay="1000"/>
                            </p:stCondLst>
                            <p:childTnLst>
                              <p:par>
                                <p:cTn id="13" presetID="1" presetClass="emph" presetSubtype="2" fill="hold" nodeType="afterEffect">
                                  <p:stCondLst>
                                    <p:cond delay="0"/>
                                  </p:stCondLst>
                                  <p:childTnLst>
                                    <p:animClr clrSpc="rgb" dir="cw">
                                      <p:cBhvr additive="repl">
                                        <p:cTn id="14" dur="500" fill="hold" masterRel="sameClick"/>
                                        <p:tgtEl>
                                          <p:spTgt spid="28676"/>
                                        </p:tgtEl>
                                        <p:attrNameLst>
                                          <p:attrName>fillColor</p:attrName>
                                        </p:attrNameLst>
                                      </p:cBhvr>
                                      <p:to>
                                        <a:srgbClr val="00CC00"/>
                                      </p:to>
                                    </p:animClr>
                                    <p:set>
                                      <p:cBhvr additive="repl">
                                        <p:cTn id="15" dur="500" fill="hold"/>
                                        <p:tgtEl>
                                          <p:spTgt spid="28676"/>
                                        </p:tgtEl>
                                        <p:attrNameLst>
                                          <p:attrName>fill.type</p:attrName>
                                        </p:attrNameLst>
                                      </p:cBhvr>
                                      <p:to>
                                        <p:strVal val="solid"/>
                                      </p:to>
                                    </p:set>
                                  </p:childTnLst>
                                </p:cTn>
                              </p:par>
                            </p:childTnLst>
                          </p:cTn>
                        </p:par>
                        <p:par>
                          <p:cTn id="16" fill="hold" nodeType="afterGroup">
                            <p:stCondLst>
                              <p:cond delay="1500"/>
                            </p:stCondLst>
                            <p:childTnLst>
                              <p:par>
                                <p:cTn id="17" presetID="1" presetClass="emph" presetSubtype="2" fill="hold" nodeType="afterEffect">
                                  <p:stCondLst>
                                    <p:cond delay="0"/>
                                  </p:stCondLst>
                                  <p:childTnLst>
                                    <p:animClr clrSpc="rgb" dir="cw">
                                      <p:cBhvr additive="repl">
                                        <p:cTn id="18" dur="500" fill="hold" masterRel="sameClick"/>
                                        <p:tgtEl>
                                          <p:spTgt spid="28686"/>
                                        </p:tgtEl>
                                        <p:attrNameLst>
                                          <p:attrName>fillColor</p:attrName>
                                        </p:attrNameLst>
                                      </p:cBhvr>
                                      <p:to>
                                        <a:srgbClr val="FF8000"/>
                                      </p:to>
                                    </p:animClr>
                                    <p:set>
                                      <p:cBhvr additive="repl">
                                        <p:cTn id="19" dur="500" fill="hold"/>
                                        <p:tgtEl>
                                          <p:spTgt spid="28686"/>
                                        </p:tgtEl>
                                        <p:attrNameLst>
                                          <p:attrName>fill.type</p:attrName>
                                        </p:attrNameLst>
                                      </p:cBhvr>
                                      <p:to>
                                        <p:strVal val="solid"/>
                                      </p:to>
                                    </p:set>
                                  </p:childTnLst>
                                </p:cTn>
                              </p:par>
                            </p:childTnLst>
                          </p:cTn>
                        </p:par>
                        <p:par>
                          <p:cTn id="20" fill="hold" nodeType="afterGroup">
                            <p:stCondLst>
                              <p:cond delay="2000"/>
                            </p:stCondLst>
                            <p:childTnLst>
                              <p:par>
                                <p:cTn id="21" presetID="1" presetClass="emph" presetSubtype="2" fill="hold" nodeType="afterEffect">
                                  <p:stCondLst>
                                    <p:cond delay="0"/>
                                  </p:stCondLst>
                                  <p:childTnLst>
                                    <p:animClr clrSpc="rgb" dir="cw">
                                      <p:cBhvr additive="repl">
                                        <p:cTn id="22" dur="500" fill="hold" masterRel="sameClick"/>
                                        <p:tgtEl>
                                          <p:spTgt spid="28700"/>
                                        </p:tgtEl>
                                        <p:attrNameLst>
                                          <p:attrName>fillColor</p:attrName>
                                        </p:attrNameLst>
                                      </p:cBhvr>
                                      <p:to>
                                        <a:srgbClr val="00CC00"/>
                                      </p:to>
                                    </p:animClr>
                                    <p:set>
                                      <p:cBhvr additive="repl">
                                        <p:cTn id="23" dur="500" fill="hold"/>
                                        <p:tgtEl>
                                          <p:spTgt spid="28700"/>
                                        </p:tgtEl>
                                        <p:attrNameLst>
                                          <p:attrName>fill.type</p:attrName>
                                        </p:attrNameLst>
                                      </p:cBhvr>
                                      <p:to>
                                        <p:strVal val="solid"/>
                                      </p:to>
                                    </p:set>
                                  </p:childTnLst>
                                </p:cTn>
                              </p:par>
                            </p:childTnLst>
                          </p:cTn>
                        </p:par>
                        <p:par>
                          <p:cTn id="24" fill="hold" nodeType="afterGroup">
                            <p:stCondLst>
                              <p:cond delay="2500"/>
                            </p:stCondLst>
                            <p:childTnLst>
                              <p:par>
                                <p:cTn id="25" presetID="1" presetClass="emph" presetSubtype="2" fill="hold" nodeType="afterEffect">
                                  <p:stCondLst>
                                    <p:cond delay="0"/>
                                  </p:stCondLst>
                                  <p:childTnLst>
                                    <p:animClr clrSpc="rgb" dir="cw">
                                      <p:cBhvr additive="repl">
                                        <p:cTn id="26" dur="500" fill="hold" masterRel="sameClick"/>
                                        <p:tgtEl>
                                          <p:spTgt spid="28699"/>
                                        </p:tgtEl>
                                        <p:attrNameLst>
                                          <p:attrName>fillColor</p:attrName>
                                        </p:attrNameLst>
                                      </p:cBhvr>
                                      <p:to>
                                        <a:srgbClr val="00CC00"/>
                                      </p:to>
                                    </p:animClr>
                                    <p:set>
                                      <p:cBhvr additive="repl">
                                        <p:cTn id="27" dur="500" fill="hold"/>
                                        <p:tgtEl>
                                          <p:spTgt spid="28699"/>
                                        </p:tgtEl>
                                        <p:attrNameLst>
                                          <p:attrName>fill.type</p:attrName>
                                        </p:attrNameLst>
                                      </p:cBhvr>
                                      <p:to>
                                        <p:strVal val="solid"/>
                                      </p:to>
                                    </p:set>
                                  </p:childTnLst>
                                </p:cTn>
                              </p:par>
                            </p:childTnLst>
                          </p:cTn>
                        </p:par>
                        <p:par>
                          <p:cTn id="28" fill="hold" nodeType="afterGroup">
                            <p:stCondLst>
                              <p:cond delay="3000"/>
                            </p:stCondLst>
                            <p:childTnLst>
                              <p:par>
                                <p:cTn id="29" presetID="1" presetClass="emph" presetSubtype="2" fill="hold" nodeType="afterEffect">
                                  <p:stCondLst>
                                    <p:cond delay="0"/>
                                  </p:stCondLst>
                                  <p:childTnLst>
                                    <p:animClr clrSpc="rgb" dir="cw">
                                      <p:cBhvr additive="repl">
                                        <p:cTn id="30" dur="500" fill="hold" masterRel="sameClick"/>
                                        <p:tgtEl>
                                          <p:spTgt spid="28689"/>
                                        </p:tgtEl>
                                        <p:attrNameLst>
                                          <p:attrName>fillColor</p:attrName>
                                        </p:attrNameLst>
                                      </p:cBhvr>
                                      <p:to>
                                        <a:schemeClr val="bg1"/>
                                      </p:to>
                                    </p:animClr>
                                    <p:set>
                                      <p:cBhvr additive="repl">
                                        <p:cTn id="31" dur="500" fill="hold"/>
                                        <p:tgtEl>
                                          <p:spTgt spid="28689"/>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additive="repl">
                                        <p:cTn id="33" dur="500" fill="hold" masterRel="sameClick"/>
                                        <p:tgtEl>
                                          <p:spTgt spid="28676"/>
                                        </p:tgtEl>
                                        <p:attrNameLst>
                                          <p:attrName>fillColor</p:attrName>
                                        </p:attrNameLst>
                                      </p:cBhvr>
                                      <p:to>
                                        <a:schemeClr val="bg1"/>
                                      </p:to>
                                    </p:animClr>
                                    <p:set>
                                      <p:cBhvr additive="repl">
                                        <p:cTn id="34" dur="500" fill="hold"/>
                                        <p:tgtEl>
                                          <p:spTgt spid="28676"/>
                                        </p:tgtEl>
                                        <p:attrNameLst>
                                          <p:attrName>fill.type</p:attrName>
                                        </p:attrNameLst>
                                      </p:cBhvr>
                                      <p:to>
                                        <p:strVal val="solid"/>
                                      </p:to>
                                    </p:set>
                                  </p:childTnLst>
                                </p:cTn>
                              </p:par>
                              <p:par>
                                <p:cTn id="35" presetID="1" presetClass="emph" presetSubtype="2" fill="hold" nodeType="withEffect">
                                  <p:stCondLst>
                                    <p:cond delay="0"/>
                                  </p:stCondLst>
                                  <p:childTnLst>
                                    <p:animClr clrSpc="rgb" dir="cw">
                                      <p:cBhvr additive="repl">
                                        <p:cTn id="36" dur="500" fill="hold" masterRel="sameClick"/>
                                        <p:tgtEl>
                                          <p:spTgt spid="28686"/>
                                        </p:tgtEl>
                                        <p:attrNameLst>
                                          <p:attrName>fillColor</p:attrName>
                                        </p:attrNameLst>
                                      </p:cBhvr>
                                      <p:to>
                                        <a:schemeClr val="bg1"/>
                                      </p:to>
                                    </p:animClr>
                                    <p:set>
                                      <p:cBhvr additive="repl">
                                        <p:cTn id="37" dur="500" fill="hold"/>
                                        <p:tgtEl>
                                          <p:spTgt spid="28686"/>
                                        </p:tgtEl>
                                        <p:attrNameLst>
                                          <p:attrName>fill.type</p:attrName>
                                        </p:attrNameLst>
                                      </p:cBhvr>
                                      <p:to>
                                        <p:strVal val="solid"/>
                                      </p:to>
                                    </p:set>
                                  </p:childTnLst>
                                </p:cTn>
                              </p:par>
                              <p:par>
                                <p:cTn id="38" presetID="1" presetClass="emph" presetSubtype="2" fill="hold" nodeType="withEffect">
                                  <p:stCondLst>
                                    <p:cond delay="0"/>
                                  </p:stCondLst>
                                  <p:childTnLst>
                                    <p:animClr clrSpc="rgb" dir="cw">
                                      <p:cBhvr additive="repl">
                                        <p:cTn id="39" dur="500" fill="hold" masterRel="sameClick"/>
                                        <p:tgtEl>
                                          <p:spTgt spid="28700"/>
                                        </p:tgtEl>
                                        <p:attrNameLst>
                                          <p:attrName>fillColor</p:attrName>
                                        </p:attrNameLst>
                                      </p:cBhvr>
                                      <p:to>
                                        <a:schemeClr val="bg1"/>
                                      </p:to>
                                    </p:animClr>
                                    <p:set>
                                      <p:cBhvr additive="repl">
                                        <p:cTn id="40" dur="500" fill="hold"/>
                                        <p:tgtEl>
                                          <p:spTgt spid="28700"/>
                                        </p:tgtEl>
                                        <p:attrNameLst>
                                          <p:attrName>fill.type</p:attrName>
                                        </p:attrNameLst>
                                      </p:cBhvr>
                                      <p:to>
                                        <p:strVal val="solid"/>
                                      </p:to>
                                    </p:set>
                                  </p:childTnLst>
                                </p:cTn>
                              </p:par>
                              <p:par>
                                <p:cTn id="41" presetID="1" presetClass="emph" presetSubtype="2" fill="hold" nodeType="withEffect">
                                  <p:stCondLst>
                                    <p:cond delay="0"/>
                                  </p:stCondLst>
                                  <p:childTnLst>
                                    <p:animClr clrSpc="rgb" dir="cw">
                                      <p:cBhvr additive="repl">
                                        <p:cTn id="42" dur="500" fill="hold" masterRel="sameClick"/>
                                        <p:tgtEl>
                                          <p:spTgt spid="28699"/>
                                        </p:tgtEl>
                                        <p:attrNameLst>
                                          <p:attrName>fillColor</p:attrName>
                                        </p:attrNameLst>
                                      </p:cBhvr>
                                      <p:to>
                                        <a:schemeClr val="bg1"/>
                                      </p:to>
                                    </p:animClr>
                                    <p:set>
                                      <p:cBhvr additive="repl">
                                        <p:cTn id="43" dur="500" fill="hold"/>
                                        <p:tgtEl>
                                          <p:spTgt spid="28699"/>
                                        </p:tgtEl>
                                        <p:attrNameLst>
                                          <p:attrName>fill.type</p:attrName>
                                        </p:attrNameLst>
                                      </p:cBhvr>
                                      <p:to>
                                        <p:strVal val="solid"/>
                                      </p:to>
                                    </p:set>
                                  </p:childTnLst>
                                </p:cTn>
                              </p:par>
                              <p:par>
                                <p:cTn id="44" presetID="10" presetClass="exit" fill="hold" grpId="1" nodeType="withEffect">
                                  <p:stCondLst>
                                    <p:cond delay="0"/>
                                  </p:stCondLst>
                                  <p:childTnLst>
                                    <p:animEffect transition="out" filter="fade">
                                      <p:cBhvr additive="repl">
                                        <p:cTn id="45" dur="500"/>
                                        <p:tgtEl>
                                          <p:spTgt spid="28702"/>
                                        </p:tgtEl>
                                      </p:cBhvr>
                                    </p:animEffect>
                                    <p:set>
                                      <p:cBhvr additive="repl">
                                        <p:cTn id="46" dur="1" fill="hold">
                                          <p:stCondLst>
                                            <p:cond delay="0"/>
                                          </p:stCondLst>
                                        </p:cTn>
                                        <p:tgtEl>
                                          <p:spTgt spid="28702"/>
                                        </p:tgtEl>
                                        <p:attrNameLst>
                                          <p:attrName>style.visibility</p:attrName>
                                        </p:attrNameLst>
                                      </p:cBhvr>
                                      <p:to>
                                        <p:strVal val="hidden"/>
                                      </p:to>
                                    </p:set>
                                  </p:childTnLst>
                                </p:cTn>
                              </p:par>
                            </p:childTnLst>
                          </p:cTn>
                        </p:par>
                        <p:par>
                          <p:cTn id="47" fill="hold" nodeType="afterGroup">
                            <p:stCondLst>
                              <p:cond delay="3500"/>
                            </p:stCondLst>
                            <p:childTnLst>
                              <p:par>
                                <p:cTn id="48" presetID="10" presetClass="entr" fill="hold" grpId="0" nodeType="afterEffect">
                                  <p:stCondLst>
                                    <p:cond delay="0"/>
                                  </p:stCondLst>
                                  <p:childTnLst>
                                    <p:set>
                                      <p:cBhvr additive="repl">
                                        <p:cTn id="49" dur="1" fill="hold">
                                          <p:stCondLst>
                                            <p:cond delay="0"/>
                                          </p:stCondLst>
                                        </p:cTn>
                                        <p:tgtEl>
                                          <p:spTgt spid="28703"/>
                                        </p:tgtEl>
                                        <p:attrNameLst>
                                          <p:attrName>style.visibility</p:attrName>
                                        </p:attrNameLst>
                                      </p:cBhvr>
                                      <p:to>
                                        <p:strVal val="visible"/>
                                      </p:to>
                                    </p:set>
                                    <p:animEffect transition="in" filter="fade">
                                      <p:cBhvr additive="repl">
                                        <p:cTn id="50" dur="500"/>
                                        <p:tgtEl>
                                          <p:spTgt spid="28703"/>
                                        </p:tgtEl>
                                      </p:cBhvr>
                                    </p:animEffect>
                                  </p:childTnLst>
                                </p:cTn>
                              </p:par>
                            </p:childTnLst>
                          </p:cTn>
                        </p:par>
                        <p:par>
                          <p:cTn id="51" fill="hold" nodeType="afterGroup">
                            <p:stCondLst>
                              <p:cond delay="4000"/>
                            </p:stCondLst>
                            <p:childTnLst>
                              <p:par>
                                <p:cTn id="52" presetID="1" presetClass="emph" presetSubtype="2" fill="hold" nodeType="afterEffect">
                                  <p:stCondLst>
                                    <p:cond delay="0"/>
                                  </p:stCondLst>
                                  <p:childTnLst>
                                    <p:animClr clrSpc="rgb" dir="cw">
                                      <p:cBhvr additive="repl">
                                        <p:cTn id="53" dur="500" fill="hold" masterRel="sameClick"/>
                                        <p:tgtEl>
                                          <p:spTgt spid="28697"/>
                                        </p:tgtEl>
                                        <p:attrNameLst>
                                          <p:attrName>fillColor</p:attrName>
                                        </p:attrNameLst>
                                      </p:cBhvr>
                                      <p:to>
                                        <a:srgbClr val="00CC00"/>
                                      </p:to>
                                    </p:animClr>
                                    <p:set>
                                      <p:cBhvr additive="repl">
                                        <p:cTn id="54" dur="500" fill="hold"/>
                                        <p:tgtEl>
                                          <p:spTgt spid="28697"/>
                                        </p:tgtEl>
                                        <p:attrNameLst>
                                          <p:attrName>fill.type</p:attrName>
                                        </p:attrNameLst>
                                      </p:cBhvr>
                                      <p:to>
                                        <p:strVal val="solid"/>
                                      </p:to>
                                    </p:set>
                                  </p:childTnLst>
                                </p:cTn>
                              </p:par>
                            </p:childTnLst>
                          </p:cTn>
                        </p:par>
                        <p:par>
                          <p:cTn id="55" fill="hold" nodeType="afterGroup">
                            <p:stCondLst>
                              <p:cond delay="4500"/>
                            </p:stCondLst>
                            <p:childTnLst>
                              <p:par>
                                <p:cTn id="56" presetID="1" presetClass="emph" presetSubtype="2" fill="hold" nodeType="afterEffect">
                                  <p:stCondLst>
                                    <p:cond delay="0"/>
                                  </p:stCondLst>
                                  <p:childTnLst>
                                    <p:animClr clrSpc="rgb" dir="cw">
                                      <p:cBhvr additive="repl">
                                        <p:cTn id="57" dur="500" fill="hold" masterRel="sameClick"/>
                                        <p:tgtEl>
                                          <p:spTgt spid="28698"/>
                                        </p:tgtEl>
                                        <p:attrNameLst>
                                          <p:attrName>fillColor</p:attrName>
                                        </p:attrNameLst>
                                      </p:cBhvr>
                                      <p:to>
                                        <a:srgbClr val="00CC00"/>
                                      </p:to>
                                    </p:animClr>
                                    <p:set>
                                      <p:cBhvr additive="repl">
                                        <p:cTn id="58" dur="500" fill="hold"/>
                                        <p:tgtEl>
                                          <p:spTgt spid="28698"/>
                                        </p:tgtEl>
                                        <p:attrNameLst>
                                          <p:attrName>fill.type</p:attrName>
                                        </p:attrNameLst>
                                      </p:cBhvr>
                                      <p:to>
                                        <p:strVal val="solid"/>
                                      </p:to>
                                    </p:set>
                                  </p:childTnLst>
                                </p:cTn>
                              </p:par>
                            </p:childTnLst>
                          </p:cTn>
                        </p:par>
                        <p:par>
                          <p:cTn id="59" fill="hold" nodeType="afterGroup">
                            <p:stCondLst>
                              <p:cond delay="5000"/>
                            </p:stCondLst>
                            <p:childTnLst>
                              <p:par>
                                <p:cTn id="60" presetID="1" presetClass="emph" presetSubtype="2" fill="hold" nodeType="afterEffect">
                                  <p:stCondLst>
                                    <p:cond delay="0"/>
                                  </p:stCondLst>
                                  <p:childTnLst>
                                    <p:animClr clrSpc="rgb" dir="cw">
                                      <p:cBhvr additive="repl">
                                        <p:cTn id="61" dur="500" fill="hold" masterRel="sameClick"/>
                                        <p:tgtEl>
                                          <p:spTgt spid="28692"/>
                                        </p:tgtEl>
                                        <p:attrNameLst>
                                          <p:attrName>fillColor</p:attrName>
                                        </p:attrNameLst>
                                      </p:cBhvr>
                                      <p:to>
                                        <a:srgbClr val="FF8000"/>
                                      </p:to>
                                    </p:animClr>
                                    <p:set>
                                      <p:cBhvr additive="repl">
                                        <p:cTn id="62" dur="500" fill="hold"/>
                                        <p:tgtEl>
                                          <p:spTgt spid="28692"/>
                                        </p:tgtEl>
                                        <p:attrNameLst>
                                          <p:attrName>fill.type</p:attrName>
                                        </p:attrNameLst>
                                      </p:cBhvr>
                                      <p:to>
                                        <p:strVal val="solid"/>
                                      </p:to>
                                    </p:set>
                                  </p:childTnLst>
                                </p:cTn>
                              </p:par>
                            </p:childTnLst>
                          </p:cTn>
                        </p:par>
                        <p:par>
                          <p:cTn id="63" fill="hold" nodeType="afterGroup">
                            <p:stCondLst>
                              <p:cond delay="5500"/>
                            </p:stCondLst>
                            <p:childTnLst>
                              <p:par>
                                <p:cTn id="64" presetID="1" presetClass="emph" presetSubtype="2" fill="hold" nodeType="afterEffect">
                                  <p:stCondLst>
                                    <p:cond delay="0"/>
                                  </p:stCondLst>
                                  <p:childTnLst>
                                    <p:animClr clrSpc="rgb" dir="cw">
                                      <p:cBhvr additive="repl">
                                        <p:cTn id="65" dur="500" fill="hold" masterRel="sameClick"/>
                                        <p:tgtEl>
                                          <p:spTgt spid="28701"/>
                                        </p:tgtEl>
                                        <p:attrNameLst>
                                          <p:attrName>fillColor</p:attrName>
                                        </p:attrNameLst>
                                      </p:cBhvr>
                                      <p:to>
                                        <a:srgbClr val="00CC00"/>
                                      </p:to>
                                    </p:animClr>
                                    <p:set>
                                      <p:cBhvr additive="repl">
                                        <p:cTn id="66" dur="500" fill="hold"/>
                                        <p:tgtEl>
                                          <p:spTgt spid="28701"/>
                                        </p:tgtEl>
                                        <p:attrNameLst>
                                          <p:attrName>fill.type</p:attrName>
                                        </p:attrNameLst>
                                      </p:cBhvr>
                                      <p:to>
                                        <p:strVal val="solid"/>
                                      </p:to>
                                    </p:set>
                                  </p:childTnLst>
                                </p:cTn>
                              </p:par>
                            </p:childTnLst>
                          </p:cTn>
                        </p:par>
                        <p:par>
                          <p:cTn id="67" fill="hold" nodeType="afterGroup">
                            <p:stCondLst>
                              <p:cond delay="6000"/>
                            </p:stCondLst>
                            <p:childTnLst>
                              <p:par>
                                <p:cTn id="68" presetID="1" presetClass="emph" presetSubtype="2" fill="hold" nodeType="afterEffect">
                                  <p:stCondLst>
                                    <p:cond delay="0"/>
                                  </p:stCondLst>
                                  <p:childTnLst>
                                    <p:animClr clrSpc="rgb" dir="cw">
                                      <p:cBhvr additive="repl">
                                        <p:cTn id="69" dur="500" fill="hold" masterRel="sameClick"/>
                                        <p:tgtEl>
                                          <p:spTgt spid="28694"/>
                                        </p:tgtEl>
                                        <p:attrNameLst>
                                          <p:attrName>fillColor</p:attrName>
                                        </p:attrNameLst>
                                      </p:cBhvr>
                                      <p:to>
                                        <a:srgbClr val="FF8000"/>
                                      </p:to>
                                    </p:animClr>
                                    <p:set>
                                      <p:cBhvr additive="repl">
                                        <p:cTn id="70" dur="500" fill="hold"/>
                                        <p:tgtEl>
                                          <p:spTgt spid="28694"/>
                                        </p:tgtEl>
                                        <p:attrNameLst>
                                          <p:attrName>fill.type</p:attrName>
                                        </p:attrNameLst>
                                      </p:cBhvr>
                                      <p:to>
                                        <p:strVal val="solid"/>
                                      </p:to>
                                    </p:set>
                                  </p:childTnLst>
                                </p:cTn>
                              </p:par>
                            </p:childTnLst>
                          </p:cTn>
                        </p:par>
                        <p:par>
                          <p:cTn id="71" fill="hold" nodeType="afterGroup">
                            <p:stCondLst>
                              <p:cond delay="6500"/>
                            </p:stCondLst>
                            <p:childTnLst>
                              <p:par>
                                <p:cTn id="72" presetID="1" presetClass="emph" presetSubtype="2" fill="hold" nodeType="afterEffect">
                                  <p:stCondLst>
                                    <p:cond delay="0"/>
                                  </p:stCondLst>
                                  <p:childTnLst>
                                    <p:animClr clrSpc="rgb" dir="cw">
                                      <p:cBhvr additive="repl">
                                        <p:cTn id="73" dur="500" fill="hold" masterRel="sameClick"/>
                                        <p:tgtEl>
                                          <p:spTgt spid="28697"/>
                                        </p:tgtEl>
                                        <p:attrNameLst>
                                          <p:attrName>fillColor</p:attrName>
                                        </p:attrNameLst>
                                      </p:cBhvr>
                                      <p:to>
                                        <a:schemeClr val="bg1"/>
                                      </p:to>
                                    </p:animClr>
                                    <p:set>
                                      <p:cBhvr additive="repl">
                                        <p:cTn id="74" dur="500" fill="hold"/>
                                        <p:tgtEl>
                                          <p:spTgt spid="28697"/>
                                        </p:tgtEl>
                                        <p:attrNameLst>
                                          <p:attrName>fill.type</p:attrName>
                                        </p:attrNameLst>
                                      </p:cBhvr>
                                      <p:to>
                                        <p:strVal val="solid"/>
                                      </p:to>
                                    </p:set>
                                  </p:childTnLst>
                                </p:cTn>
                              </p:par>
                              <p:par>
                                <p:cTn id="75" presetID="1" presetClass="emph" presetSubtype="2" fill="hold" nodeType="withEffect">
                                  <p:stCondLst>
                                    <p:cond delay="0"/>
                                  </p:stCondLst>
                                  <p:childTnLst>
                                    <p:animClr clrSpc="rgb" dir="cw">
                                      <p:cBhvr additive="repl">
                                        <p:cTn id="76" dur="500" fill="hold" masterRel="sameClick"/>
                                        <p:tgtEl>
                                          <p:spTgt spid="28694"/>
                                        </p:tgtEl>
                                        <p:attrNameLst>
                                          <p:attrName>fillColor</p:attrName>
                                        </p:attrNameLst>
                                      </p:cBhvr>
                                      <p:to>
                                        <a:schemeClr val="bg1"/>
                                      </p:to>
                                    </p:animClr>
                                    <p:set>
                                      <p:cBhvr additive="repl">
                                        <p:cTn id="77" dur="500" fill="hold"/>
                                        <p:tgtEl>
                                          <p:spTgt spid="28694"/>
                                        </p:tgtEl>
                                        <p:attrNameLst>
                                          <p:attrName>fill.type</p:attrName>
                                        </p:attrNameLst>
                                      </p:cBhvr>
                                      <p:to>
                                        <p:strVal val="solid"/>
                                      </p:to>
                                    </p:set>
                                  </p:childTnLst>
                                </p:cTn>
                              </p:par>
                              <p:par>
                                <p:cTn id="78" presetID="1" presetClass="emph" presetSubtype="2" fill="hold" nodeType="withEffect">
                                  <p:stCondLst>
                                    <p:cond delay="0"/>
                                  </p:stCondLst>
                                  <p:childTnLst>
                                    <p:animClr clrSpc="rgb" dir="cw">
                                      <p:cBhvr additive="repl">
                                        <p:cTn id="79" dur="500" fill="hold" masterRel="sameClick"/>
                                        <p:tgtEl>
                                          <p:spTgt spid="28701"/>
                                        </p:tgtEl>
                                        <p:attrNameLst>
                                          <p:attrName>fillColor</p:attrName>
                                        </p:attrNameLst>
                                      </p:cBhvr>
                                      <p:to>
                                        <a:schemeClr val="bg1"/>
                                      </p:to>
                                    </p:animClr>
                                    <p:set>
                                      <p:cBhvr additive="repl">
                                        <p:cTn id="80" dur="500" fill="hold"/>
                                        <p:tgtEl>
                                          <p:spTgt spid="28701"/>
                                        </p:tgtEl>
                                        <p:attrNameLst>
                                          <p:attrName>fill.type</p:attrName>
                                        </p:attrNameLst>
                                      </p:cBhvr>
                                      <p:to>
                                        <p:strVal val="solid"/>
                                      </p:to>
                                    </p:set>
                                  </p:childTnLst>
                                </p:cTn>
                              </p:par>
                              <p:par>
                                <p:cTn id="81" presetID="1" presetClass="emph" presetSubtype="2" fill="hold" nodeType="withEffect">
                                  <p:stCondLst>
                                    <p:cond delay="0"/>
                                  </p:stCondLst>
                                  <p:childTnLst>
                                    <p:animClr clrSpc="rgb" dir="cw">
                                      <p:cBhvr additive="repl">
                                        <p:cTn id="82" dur="500" fill="hold" masterRel="sameClick"/>
                                        <p:tgtEl>
                                          <p:spTgt spid="28692"/>
                                        </p:tgtEl>
                                        <p:attrNameLst>
                                          <p:attrName>fillColor</p:attrName>
                                        </p:attrNameLst>
                                      </p:cBhvr>
                                      <p:to>
                                        <a:schemeClr val="bg1"/>
                                      </p:to>
                                    </p:animClr>
                                    <p:set>
                                      <p:cBhvr additive="repl">
                                        <p:cTn id="83" dur="500" fill="hold"/>
                                        <p:tgtEl>
                                          <p:spTgt spid="28692"/>
                                        </p:tgtEl>
                                        <p:attrNameLst>
                                          <p:attrName>fill.type</p:attrName>
                                        </p:attrNameLst>
                                      </p:cBhvr>
                                      <p:to>
                                        <p:strVal val="solid"/>
                                      </p:to>
                                    </p:set>
                                  </p:childTnLst>
                                </p:cTn>
                              </p:par>
                              <p:par>
                                <p:cTn id="84" presetID="1" presetClass="emph" presetSubtype="2" fill="hold" nodeType="withEffect">
                                  <p:stCondLst>
                                    <p:cond delay="0"/>
                                  </p:stCondLst>
                                  <p:childTnLst>
                                    <p:animClr clrSpc="rgb" dir="cw">
                                      <p:cBhvr additive="repl">
                                        <p:cTn id="85" dur="500" fill="hold" masterRel="sameClick"/>
                                        <p:tgtEl>
                                          <p:spTgt spid="28698"/>
                                        </p:tgtEl>
                                        <p:attrNameLst>
                                          <p:attrName>fillColor</p:attrName>
                                        </p:attrNameLst>
                                      </p:cBhvr>
                                      <p:to>
                                        <a:schemeClr val="bg1"/>
                                      </p:to>
                                    </p:animClr>
                                    <p:set>
                                      <p:cBhvr additive="repl">
                                        <p:cTn id="86" dur="500" fill="hold"/>
                                        <p:tgtEl>
                                          <p:spTgt spid="28698"/>
                                        </p:tgtEl>
                                        <p:attrNameLst>
                                          <p:attrName>fill.type</p:attrName>
                                        </p:attrNameLst>
                                      </p:cBhvr>
                                      <p:to>
                                        <p:strVal val="solid"/>
                                      </p:to>
                                    </p:set>
                                  </p:childTnLst>
                                </p:cTn>
                              </p:par>
                              <p:par>
                                <p:cTn id="87" presetID="10" presetClass="exit" fill="hold" grpId="1" nodeType="withEffect">
                                  <p:stCondLst>
                                    <p:cond delay="0"/>
                                  </p:stCondLst>
                                  <p:childTnLst>
                                    <p:animEffect transition="out" filter="fade">
                                      <p:cBhvr additive="repl">
                                        <p:cTn id="88" dur="500"/>
                                        <p:tgtEl>
                                          <p:spTgt spid="28703"/>
                                        </p:tgtEl>
                                      </p:cBhvr>
                                    </p:animEffect>
                                    <p:set>
                                      <p:cBhvr additive="repl">
                                        <p:cTn id="89" dur="1" fill="hold">
                                          <p:stCondLst>
                                            <p:cond delay="0"/>
                                          </p:stCondLst>
                                        </p:cTn>
                                        <p:tgtEl>
                                          <p:spTgt spid="287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2" grpId="0" animBg="1"/>
      <p:bldP spid="28702" grpId="1" animBg="1"/>
      <p:bldP spid="28703" grpId="0" animBg="1"/>
      <p:bldP spid="2870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1494235"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Everywhere you look, two squares and </a:t>
            </a:r>
            <a:br>
              <a:rPr lang="en-AU" altLang="en-US" sz="2325"/>
            </a:br>
            <a:r>
              <a:rPr lang="en-AU" altLang="en-US" sz="2325"/>
              <a:t>three triangles fit around a point.</a:t>
            </a:r>
          </a:p>
        </p:txBody>
      </p:sp>
      <p:sp>
        <p:nvSpPr>
          <p:cNvPr id="29698" name="AutoShape 2"/>
          <p:cNvSpPr>
            <a:spLocks noChangeArrowheads="1"/>
          </p:cNvSpPr>
          <p:nvPr/>
        </p:nvSpPr>
        <p:spPr bwMode="auto">
          <a:xfrm>
            <a:off x="4463654" y="332660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24" name="AutoShape 3"/>
          <p:cNvSpPr>
            <a:spLocks noChangeArrowheads="1"/>
          </p:cNvSpPr>
          <p:nvPr/>
        </p:nvSpPr>
        <p:spPr bwMode="auto">
          <a:xfrm>
            <a:off x="3600450" y="332422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25" name="AutoShape 4"/>
          <p:cNvSpPr>
            <a:spLocks noChangeArrowheads="1"/>
          </p:cNvSpPr>
          <p:nvPr/>
        </p:nvSpPr>
        <p:spPr bwMode="auto">
          <a:xfrm rot="18000000">
            <a:off x="5530453" y="270986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26" name="AutoShape 5"/>
          <p:cNvSpPr>
            <a:spLocks noChangeArrowheads="1"/>
          </p:cNvSpPr>
          <p:nvPr/>
        </p:nvSpPr>
        <p:spPr bwMode="auto">
          <a:xfrm rot="14400000">
            <a:off x="5539978" y="146923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02" name="AutoShape 6"/>
          <p:cNvSpPr>
            <a:spLocks noChangeArrowheads="1"/>
          </p:cNvSpPr>
          <p:nvPr/>
        </p:nvSpPr>
        <p:spPr bwMode="auto">
          <a:xfrm rot="14400000">
            <a:off x="5107782" y="7310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03" name="AutoShape 7"/>
          <p:cNvSpPr>
            <a:spLocks noChangeArrowheads="1"/>
          </p:cNvSpPr>
          <p:nvPr/>
        </p:nvSpPr>
        <p:spPr bwMode="auto">
          <a:xfrm rot="3600000">
            <a:off x="2527697" y="26991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29" name="AutoShape 8"/>
          <p:cNvSpPr>
            <a:spLocks noChangeArrowheads="1"/>
          </p:cNvSpPr>
          <p:nvPr/>
        </p:nvSpPr>
        <p:spPr bwMode="auto">
          <a:xfrm rot="7200000">
            <a:off x="2525316" y="147042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30" name="AutoShape 9"/>
          <p:cNvSpPr>
            <a:spLocks noChangeArrowheads="1"/>
          </p:cNvSpPr>
          <p:nvPr/>
        </p:nvSpPr>
        <p:spPr bwMode="auto">
          <a:xfrm rot="7200000">
            <a:off x="2959894" y="73342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31" name="AutoShape 10"/>
          <p:cNvSpPr>
            <a:spLocks noChangeArrowheads="1"/>
          </p:cNvSpPr>
          <p:nvPr/>
        </p:nvSpPr>
        <p:spPr bwMode="auto">
          <a:xfrm rot="10800000">
            <a:off x="4021932" y="1083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07" name="AutoShape 11"/>
          <p:cNvSpPr>
            <a:spLocks noChangeArrowheads="1"/>
          </p:cNvSpPr>
          <p:nvPr/>
        </p:nvSpPr>
        <p:spPr bwMode="auto">
          <a:xfrm rot="18000000">
            <a:off x="5106591" y="109299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33" name="AutoShape 12"/>
          <p:cNvSpPr>
            <a:spLocks noChangeArrowheads="1"/>
          </p:cNvSpPr>
          <p:nvPr/>
        </p:nvSpPr>
        <p:spPr bwMode="auto">
          <a:xfrm rot="3600000">
            <a:off x="2959894" y="1100138"/>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09" name="AutoShape 13"/>
          <p:cNvSpPr>
            <a:spLocks noChangeArrowheads="1"/>
          </p:cNvSpPr>
          <p:nvPr/>
        </p:nvSpPr>
        <p:spPr bwMode="auto">
          <a:xfrm rot="18000000">
            <a:off x="3929063" y="31372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10" name="Rectangle 14"/>
          <p:cNvSpPr>
            <a:spLocks noChangeArrowheads="1"/>
          </p:cNvSpPr>
          <p:nvPr/>
        </p:nvSpPr>
        <p:spPr bwMode="auto">
          <a:xfrm rot="19800000">
            <a:off x="5047060" y="3057525"/>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11" name="Rectangle 15"/>
          <p:cNvSpPr>
            <a:spLocks noChangeArrowheads="1"/>
          </p:cNvSpPr>
          <p:nvPr/>
        </p:nvSpPr>
        <p:spPr bwMode="auto">
          <a:xfrm rot="1800000">
            <a:off x="3006329" y="304561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12" name="Rectangle 16"/>
          <p:cNvSpPr>
            <a:spLocks noChangeArrowheads="1"/>
          </p:cNvSpPr>
          <p:nvPr/>
        </p:nvSpPr>
        <p:spPr bwMode="auto">
          <a:xfrm>
            <a:off x="2420541" y="2030016"/>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38" name="Rectangle 17"/>
          <p:cNvSpPr>
            <a:spLocks noChangeArrowheads="1"/>
          </p:cNvSpPr>
          <p:nvPr/>
        </p:nvSpPr>
        <p:spPr bwMode="auto">
          <a:xfrm>
            <a:off x="5651898" y="2031207"/>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39" name="Rectangle 18"/>
          <p:cNvSpPr>
            <a:spLocks noChangeArrowheads="1"/>
          </p:cNvSpPr>
          <p:nvPr/>
        </p:nvSpPr>
        <p:spPr bwMode="auto">
          <a:xfrm rot="19800000">
            <a:off x="3439716" y="267891"/>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15" name="Rectangle 19"/>
          <p:cNvSpPr>
            <a:spLocks noChangeArrowheads="1"/>
          </p:cNvSpPr>
          <p:nvPr/>
        </p:nvSpPr>
        <p:spPr bwMode="auto">
          <a:xfrm rot="1800000">
            <a:off x="4616054" y="266700"/>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16"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17" name="Rectangle 21"/>
          <p:cNvSpPr>
            <a:spLocks noChangeArrowheads="1"/>
          </p:cNvSpPr>
          <p:nvPr/>
        </p:nvSpPr>
        <p:spPr bwMode="auto">
          <a:xfrm>
            <a:off x="4031457" y="2462213"/>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43"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19"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20"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46"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22"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48"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24" name="AutoShape 28"/>
          <p:cNvSpPr>
            <a:spLocks noChangeArrowheads="1"/>
          </p:cNvSpPr>
          <p:nvPr/>
        </p:nvSpPr>
        <p:spPr bwMode="auto">
          <a:xfrm rot="19800000">
            <a:off x="4642248" y="241339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56350" name="AutoShape 29"/>
          <p:cNvSpPr>
            <a:spLocks noChangeArrowheads="1"/>
          </p:cNvSpPr>
          <p:nvPr/>
        </p:nvSpPr>
        <p:spPr bwMode="auto">
          <a:xfrm>
            <a:off x="4031457" y="17168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26" name="Oval 30"/>
          <p:cNvSpPr>
            <a:spLocks noChangeArrowheads="1"/>
          </p:cNvSpPr>
          <p:nvPr/>
        </p:nvSpPr>
        <p:spPr bwMode="auto">
          <a:xfrm>
            <a:off x="3221832" y="2840832"/>
            <a:ext cx="108347" cy="107156"/>
          </a:xfrm>
          <a:prstGeom prst="ellipse">
            <a:avLst/>
          </a:prstGeom>
          <a:solidFill>
            <a:srgbClr val="0000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27" name="Oval 31"/>
          <p:cNvSpPr>
            <a:spLocks noChangeArrowheads="1"/>
          </p:cNvSpPr>
          <p:nvPr/>
        </p:nvSpPr>
        <p:spPr bwMode="auto">
          <a:xfrm>
            <a:off x="5175647" y="1220392"/>
            <a:ext cx="108347" cy="107156"/>
          </a:xfrm>
          <a:prstGeom prst="ellipse">
            <a:avLst/>
          </a:prstGeom>
          <a:solidFill>
            <a:srgbClr val="0000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29728" name="Oval 32"/>
          <p:cNvSpPr>
            <a:spLocks noChangeArrowheads="1"/>
          </p:cNvSpPr>
          <p:nvPr/>
        </p:nvSpPr>
        <p:spPr bwMode="auto">
          <a:xfrm>
            <a:off x="4842272" y="3259932"/>
            <a:ext cx="108347" cy="107156"/>
          </a:xfrm>
          <a:prstGeom prst="ellipse">
            <a:avLst/>
          </a:prstGeom>
          <a:solidFill>
            <a:srgbClr val="0000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24184181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additive="repl">
                                        <p:cTn id="6" dur="1" fill="hold">
                                          <p:stCondLst>
                                            <p:cond delay="0"/>
                                          </p:stCondLst>
                                        </p:cTn>
                                        <p:tgtEl>
                                          <p:spTgt spid="29726"/>
                                        </p:tgtEl>
                                        <p:attrNameLst>
                                          <p:attrName>style.visibility</p:attrName>
                                        </p:attrNameLst>
                                      </p:cBhvr>
                                      <p:to>
                                        <p:strVal val="visible"/>
                                      </p:to>
                                    </p:set>
                                    <p:animEffect transition="in" filter="fade">
                                      <p:cBhvr additive="repl">
                                        <p:cTn id="7" dur="500"/>
                                        <p:tgtEl>
                                          <p:spTgt spid="29726"/>
                                        </p:tgtEl>
                                      </p:cBhvr>
                                    </p:animEffect>
                                  </p:childTnLst>
                                </p:cTn>
                              </p:par>
                            </p:childTnLst>
                          </p:cTn>
                        </p:par>
                        <p:par>
                          <p:cTn id="8" fill="hold" nodeType="afterGroup">
                            <p:stCondLst>
                              <p:cond delay="500"/>
                            </p:stCondLst>
                            <p:childTnLst>
                              <p:par>
                                <p:cTn id="9" presetID="1" presetClass="emph" presetSubtype="2" fill="hold" nodeType="afterEffect">
                                  <p:stCondLst>
                                    <p:cond delay="0"/>
                                  </p:stCondLst>
                                  <p:childTnLst>
                                    <p:animClr clrSpc="rgb" dir="cw">
                                      <p:cBhvr additive="repl">
                                        <p:cTn id="10" dur="500" fill="hold" masterRel="sameClick"/>
                                        <p:tgtEl>
                                          <p:spTgt spid="29720"/>
                                        </p:tgtEl>
                                        <p:attrNameLst>
                                          <p:attrName>fillColor</p:attrName>
                                        </p:attrNameLst>
                                      </p:cBhvr>
                                      <p:to>
                                        <a:srgbClr val="00CC00"/>
                                      </p:to>
                                    </p:animClr>
                                    <p:set>
                                      <p:cBhvr additive="repl">
                                        <p:cTn id="11" dur="500" fill="hold"/>
                                        <p:tgtEl>
                                          <p:spTgt spid="29720"/>
                                        </p:tgtEl>
                                        <p:attrNameLst>
                                          <p:attrName>fill.type</p:attrName>
                                        </p:attrNameLst>
                                      </p:cBhvr>
                                      <p:to>
                                        <p:strVal val="solid"/>
                                      </p:to>
                                    </p:set>
                                  </p:childTnLst>
                                </p:cTn>
                              </p:par>
                              <p:par>
                                <p:cTn id="12" presetID="1" presetClass="emph" presetSubtype="2" fill="hold" nodeType="withEffect">
                                  <p:stCondLst>
                                    <p:cond delay="0"/>
                                  </p:stCondLst>
                                  <p:childTnLst>
                                    <p:animClr clrSpc="rgb" dir="cw">
                                      <p:cBhvr additive="repl">
                                        <p:cTn id="13" dur="500" fill="hold" masterRel="sameClick"/>
                                        <p:tgtEl>
                                          <p:spTgt spid="29719"/>
                                        </p:tgtEl>
                                        <p:attrNameLst>
                                          <p:attrName>fillColor</p:attrName>
                                        </p:attrNameLst>
                                      </p:cBhvr>
                                      <p:to>
                                        <a:srgbClr val="00CC00"/>
                                      </p:to>
                                    </p:animClr>
                                    <p:set>
                                      <p:cBhvr additive="repl">
                                        <p:cTn id="14" dur="500" fill="hold"/>
                                        <p:tgtEl>
                                          <p:spTgt spid="29719"/>
                                        </p:tgtEl>
                                        <p:attrNameLst>
                                          <p:attrName>fill.type</p:attrName>
                                        </p:attrNameLst>
                                      </p:cBhvr>
                                      <p:to>
                                        <p:strVal val="solid"/>
                                      </p:to>
                                    </p:set>
                                  </p:childTnLst>
                                </p:cTn>
                              </p:par>
                              <p:par>
                                <p:cTn id="15" presetID="1" presetClass="emph" presetSubtype="2" fill="hold" nodeType="withEffect">
                                  <p:stCondLst>
                                    <p:cond delay="0"/>
                                  </p:stCondLst>
                                  <p:childTnLst>
                                    <p:animClr clrSpc="rgb" dir="cw">
                                      <p:cBhvr additive="repl">
                                        <p:cTn id="16" dur="500" fill="hold" masterRel="sameClick"/>
                                        <p:tgtEl>
                                          <p:spTgt spid="29711"/>
                                        </p:tgtEl>
                                        <p:attrNameLst>
                                          <p:attrName>fillColor</p:attrName>
                                        </p:attrNameLst>
                                      </p:cBhvr>
                                      <p:to>
                                        <a:srgbClr val="FF8000"/>
                                      </p:to>
                                    </p:animClr>
                                    <p:set>
                                      <p:cBhvr additive="repl">
                                        <p:cTn id="17" dur="500" fill="hold"/>
                                        <p:tgtEl>
                                          <p:spTgt spid="29711"/>
                                        </p:tgtEl>
                                        <p:attrNameLst>
                                          <p:attrName>fill.type</p:attrName>
                                        </p:attrNameLst>
                                      </p:cBhvr>
                                      <p:to>
                                        <p:strVal val="solid"/>
                                      </p:to>
                                    </p:set>
                                  </p:childTnLst>
                                </p:cTn>
                              </p:par>
                              <p:par>
                                <p:cTn id="18" presetID="1" presetClass="emph" presetSubtype="2" fill="hold" nodeType="withEffect">
                                  <p:stCondLst>
                                    <p:cond delay="0"/>
                                  </p:stCondLst>
                                  <p:childTnLst>
                                    <p:animClr clrSpc="rgb" dir="cw">
                                      <p:cBhvr additive="repl">
                                        <p:cTn id="19" dur="500" fill="hold" masterRel="sameClick"/>
                                        <p:tgtEl>
                                          <p:spTgt spid="29703"/>
                                        </p:tgtEl>
                                        <p:attrNameLst>
                                          <p:attrName>fillColor</p:attrName>
                                        </p:attrNameLst>
                                      </p:cBhvr>
                                      <p:to>
                                        <a:srgbClr val="00CC00"/>
                                      </p:to>
                                    </p:animClr>
                                    <p:set>
                                      <p:cBhvr additive="repl">
                                        <p:cTn id="20" dur="500" fill="hold"/>
                                        <p:tgtEl>
                                          <p:spTgt spid="29703"/>
                                        </p:tgtEl>
                                        <p:attrNameLst>
                                          <p:attrName>fill.type</p:attrName>
                                        </p:attrNameLst>
                                      </p:cBhvr>
                                      <p:to>
                                        <p:strVal val="solid"/>
                                      </p:to>
                                    </p:set>
                                  </p:childTnLst>
                                </p:cTn>
                              </p:par>
                              <p:par>
                                <p:cTn id="21" presetID="1" presetClass="emph" presetSubtype="2" fill="hold" nodeType="withEffect">
                                  <p:stCondLst>
                                    <p:cond delay="0"/>
                                  </p:stCondLst>
                                  <p:childTnLst>
                                    <p:animClr clrSpc="rgb" dir="cw">
                                      <p:cBhvr additive="repl">
                                        <p:cTn id="22" dur="500" fill="hold" masterRel="sameClick"/>
                                        <p:tgtEl>
                                          <p:spTgt spid="29712"/>
                                        </p:tgtEl>
                                        <p:attrNameLst>
                                          <p:attrName>fillColor</p:attrName>
                                        </p:attrNameLst>
                                      </p:cBhvr>
                                      <p:to>
                                        <a:srgbClr val="FF8000"/>
                                      </p:to>
                                    </p:animClr>
                                    <p:set>
                                      <p:cBhvr additive="repl">
                                        <p:cTn id="23" dur="500" fill="hold"/>
                                        <p:tgtEl>
                                          <p:spTgt spid="29712"/>
                                        </p:tgtEl>
                                        <p:attrNameLst>
                                          <p:attrName>fill.type</p:attrName>
                                        </p:attrNameLst>
                                      </p:cBhvr>
                                      <p:to>
                                        <p:strVal val="solid"/>
                                      </p:to>
                                    </p:set>
                                  </p:childTnLst>
                                </p:cTn>
                              </p:par>
                            </p:childTnLst>
                          </p:cTn>
                        </p:par>
                        <p:par>
                          <p:cTn id="24" fill="hold" nodeType="afterGroup">
                            <p:stCondLst>
                              <p:cond delay="1000"/>
                            </p:stCondLst>
                            <p:childTnLst>
                              <p:par>
                                <p:cTn id="25" presetID="1" presetClass="emph" presetSubtype="2" fill="hold" nodeType="afterEffect">
                                  <p:stCondLst>
                                    <p:cond delay="200"/>
                                  </p:stCondLst>
                                  <p:childTnLst>
                                    <p:animClr clrSpc="rgb" dir="cw">
                                      <p:cBhvr additive="repl">
                                        <p:cTn id="26" dur="500" fill="hold" masterRel="sameClick"/>
                                        <p:tgtEl>
                                          <p:spTgt spid="29720"/>
                                        </p:tgtEl>
                                        <p:attrNameLst>
                                          <p:attrName>fillColor</p:attrName>
                                        </p:attrNameLst>
                                      </p:cBhvr>
                                      <p:to>
                                        <a:schemeClr val="bg1"/>
                                      </p:to>
                                    </p:animClr>
                                    <p:set>
                                      <p:cBhvr additive="repl">
                                        <p:cTn id="27" dur="500" fill="hold"/>
                                        <p:tgtEl>
                                          <p:spTgt spid="29720"/>
                                        </p:tgtEl>
                                        <p:attrNameLst>
                                          <p:attrName>fill.type</p:attrName>
                                        </p:attrNameLst>
                                      </p:cBhvr>
                                      <p:to>
                                        <p:strVal val="solid"/>
                                      </p:to>
                                    </p:set>
                                  </p:childTnLst>
                                </p:cTn>
                              </p:par>
                              <p:par>
                                <p:cTn id="28" presetID="1" presetClass="emph" presetSubtype="2" fill="hold" nodeType="withEffect">
                                  <p:stCondLst>
                                    <p:cond delay="200"/>
                                  </p:stCondLst>
                                  <p:childTnLst>
                                    <p:animClr clrSpc="rgb" dir="cw">
                                      <p:cBhvr additive="repl">
                                        <p:cTn id="29" dur="500" fill="hold" masterRel="sameClick"/>
                                        <p:tgtEl>
                                          <p:spTgt spid="29719"/>
                                        </p:tgtEl>
                                        <p:attrNameLst>
                                          <p:attrName>fillColor</p:attrName>
                                        </p:attrNameLst>
                                      </p:cBhvr>
                                      <p:to>
                                        <a:schemeClr val="bg1"/>
                                      </p:to>
                                    </p:animClr>
                                    <p:set>
                                      <p:cBhvr additive="repl">
                                        <p:cTn id="30" dur="500" fill="hold"/>
                                        <p:tgtEl>
                                          <p:spTgt spid="29719"/>
                                        </p:tgtEl>
                                        <p:attrNameLst>
                                          <p:attrName>fill.type</p:attrName>
                                        </p:attrNameLst>
                                      </p:cBhvr>
                                      <p:to>
                                        <p:strVal val="solid"/>
                                      </p:to>
                                    </p:set>
                                  </p:childTnLst>
                                </p:cTn>
                              </p:par>
                              <p:par>
                                <p:cTn id="31" presetID="1" presetClass="emph" presetSubtype="2" fill="hold" nodeType="withEffect">
                                  <p:stCondLst>
                                    <p:cond delay="200"/>
                                  </p:stCondLst>
                                  <p:childTnLst>
                                    <p:animClr clrSpc="rgb" dir="cw">
                                      <p:cBhvr additive="repl">
                                        <p:cTn id="32" dur="500" fill="hold" masterRel="sameClick"/>
                                        <p:tgtEl>
                                          <p:spTgt spid="29711"/>
                                        </p:tgtEl>
                                        <p:attrNameLst>
                                          <p:attrName>fillColor</p:attrName>
                                        </p:attrNameLst>
                                      </p:cBhvr>
                                      <p:to>
                                        <a:schemeClr val="bg1"/>
                                      </p:to>
                                    </p:animClr>
                                    <p:set>
                                      <p:cBhvr additive="repl">
                                        <p:cTn id="33" dur="500" fill="hold"/>
                                        <p:tgtEl>
                                          <p:spTgt spid="29711"/>
                                        </p:tgtEl>
                                        <p:attrNameLst>
                                          <p:attrName>fill.type</p:attrName>
                                        </p:attrNameLst>
                                      </p:cBhvr>
                                      <p:to>
                                        <p:strVal val="solid"/>
                                      </p:to>
                                    </p:set>
                                  </p:childTnLst>
                                </p:cTn>
                              </p:par>
                              <p:par>
                                <p:cTn id="34" presetID="1" presetClass="emph" presetSubtype="2" fill="hold" nodeType="withEffect">
                                  <p:stCondLst>
                                    <p:cond delay="200"/>
                                  </p:stCondLst>
                                  <p:childTnLst>
                                    <p:animClr clrSpc="rgb" dir="cw">
                                      <p:cBhvr additive="repl">
                                        <p:cTn id="35" dur="500" fill="hold" masterRel="sameClick"/>
                                        <p:tgtEl>
                                          <p:spTgt spid="29703"/>
                                        </p:tgtEl>
                                        <p:attrNameLst>
                                          <p:attrName>fillColor</p:attrName>
                                        </p:attrNameLst>
                                      </p:cBhvr>
                                      <p:to>
                                        <a:schemeClr val="bg1"/>
                                      </p:to>
                                    </p:animClr>
                                    <p:set>
                                      <p:cBhvr additive="repl">
                                        <p:cTn id="36" dur="500" fill="hold"/>
                                        <p:tgtEl>
                                          <p:spTgt spid="29703"/>
                                        </p:tgtEl>
                                        <p:attrNameLst>
                                          <p:attrName>fill.type</p:attrName>
                                        </p:attrNameLst>
                                      </p:cBhvr>
                                      <p:to>
                                        <p:strVal val="solid"/>
                                      </p:to>
                                    </p:set>
                                  </p:childTnLst>
                                </p:cTn>
                              </p:par>
                              <p:par>
                                <p:cTn id="37" presetID="1" presetClass="emph" presetSubtype="2" fill="hold" nodeType="withEffect">
                                  <p:stCondLst>
                                    <p:cond delay="200"/>
                                  </p:stCondLst>
                                  <p:childTnLst>
                                    <p:animClr clrSpc="rgb" dir="cw">
                                      <p:cBhvr additive="repl">
                                        <p:cTn id="38" dur="500" fill="hold" masterRel="sameClick"/>
                                        <p:tgtEl>
                                          <p:spTgt spid="29712"/>
                                        </p:tgtEl>
                                        <p:attrNameLst>
                                          <p:attrName>fillColor</p:attrName>
                                        </p:attrNameLst>
                                      </p:cBhvr>
                                      <p:to>
                                        <a:schemeClr val="bg1"/>
                                      </p:to>
                                    </p:animClr>
                                    <p:set>
                                      <p:cBhvr additive="repl">
                                        <p:cTn id="39" dur="500" fill="hold"/>
                                        <p:tgtEl>
                                          <p:spTgt spid="29712"/>
                                        </p:tgtEl>
                                        <p:attrNameLst>
                                          <p:attrName>fill.type</p:attrName>
                                        </p:attrNameLst>
                                      </p:cBhvr>
                                      <p:to>
                                        <p:strVal val="solid"/>
                                      </p:to>
                                    </p:set>
                                  </p:childTnLst>
                                </p:cTn>
                              </p:par>
                              <p:par>
                                <p:cTn id="40" presetID="10" presetClass="exit" presetSubtype="0" fill="hold" grpId="1" nodeType="withEffect">
                                  <p:stCondLst>
                                    <p:cond delay="200"/>
                                  </p:stCondLst>
                                  <p:childTnLst>
                                    <p:animEffect transition="out" filter="fade">
                                      <p:cBhvr>
                                        <p:cTn id="41" dur="500"/>
                                        <p:tgtEl>
                                          <p:spTgt spid="29726"/>
                                        </p:tgtEl>
                                      </p:cBhvr>
                                    </p:animEffect>
                                    <p:set>
                                      <p:cBhvr>
                                        <p:cTn id="42" dur="1" fill="hold">
                                          <p:stCondLst>
                                            <p:cond delay="499"/>
                                          </p:stCondLst>
                                        </p:cTn>
                                        <p:tgtEl>
                                          <p:spTgt spid="29726"/>
                                        </p:tgtEl>
                                        <p:attrNameLst>
                                          <p:attrName>style.visibility</p:attrName>
                                        </p:attrNameLst>
                                      </p:cBhvr>
                                      <p:to>
                                        <p:strVal val="hidden"/>
                                      </p:to>
                                    </p:set>
                                  </p:childTnLst>
                                </p:cTn>
                              </p:par>
                            </p:childTnLst>
                          </p:cTn>
                        </p:par>
                        <p:par>
                          <p:cTn id="43" fill="hold" nodeType="afterGroup">
                            <p:stCondLst>
                              <p:cond delay="1700"/>
                            </p:stCondLst>
                            <p:childTnLst>
                              <p:par>
                                <p:cTn id="44" presetID="10" presetClass="entr" fill="hold" grpId="0" nodeType="afterEffect">
                                  <p:stCondLst>
                                    <p:cond delay="0"/>
                                  </p:stCondLst>
                                  <p:childTnLst>
                                    <p:set>
                                      <p:cBhvr additive="repl">
                                        <p:cTn id="45" dur="1" fill="hold">
                                          <p:stCondLst>
                                            <p:cond delay="0"/>
                                          </p:stCondLst>
                                        </p:cTn>
                                        <p:tgtEl>
                                          <p:spTgt spid="29727"/>
                                        </p:tgtEl>
                                        <p:attrNameLst>
                                          <p:attrName>style.visibility</p:attrName>
                                        </p:attrNameLst>
                                      </p:cBhvr>
                                      <p:to>
                                        <p:strVal val="visible"/>
                                      </p:to>
                                    </p:set>
                                    <p:animEffect transition="in" filter="fade">
                                      <p:cBhvr additive="repl">
                                        <p:cTn id="46" dur="500"/>
                                        <p:tgtEl>
                                          <p:spTgt spid="29727"/>
                                        </p:tgtEl>
                                      </p:cBhvr>
                                    </p:animEffect>
                                  </p:childTnLst>
                                </p:cTn>
                              </p:par>
                            </p:childTnLst>
                          </p:cTn>
                        </p:par>
                        <p:par>
                          <p:cTn id="47" fill="hold" nodeType="afterGroup">
                            <p:stCondLst>
                              <p:cond delay="2200"/>
                            </p:stCondLst>
                            <p:childTnLst>
                              <p:par>
                                <p:cTn id="48" presetID="1" presetClass="emph" presetSubtype="2" fill="hold" nodeType="afterEffect">
                                  <p:stCondLst>
                                    <p:cond delay="0"/>
                                  </p:stCondLst>
                                  <p:childTnLst>
                                    <p:animClr clrSpc="rgb" dir="cw">
                                      <p:cBhvr additive="repl">
                                        <p:cTn id="49" dur="500" fill="hold" masterRel="sameClick"/>
                                        <p:tgtEl>
                                          <p:spTgt spid="29715"/>
                                        </p:tgtEl>
                                        <p:attrNameLst>
                                          <p:attrName>fillColor</p:attrName>
                                        </p:attrNameLst>
                                      </p:cBhvr>
                                      <p:to>
                                        <a:srgbClr val="FF8000"/>
                                      </p:to>
                                    </p:animClr>
                                    <p:set>
                                      <p:cBhvr additive="repl">
                                        <p:cTn id="50" dur="500" fill="hold"/>
                                        <p:tgtEl>
                                          <p:spTgt spid="29715"/>
                                        </p:tgtEl>
                                        <p:attrNameLst>
                                          <p:attrName>fill.type</p:attrName>
                                        </p:attrNameLst>
                                      </p:cBhvr>
                                      <p:to>
                                        <p:strVal val="solid"/>
                                      </p:to>
                                    </p:set>
                                  </p:childTnLst>
                                </p:cTn>
                              </p:par>
                              <p:par>
                                <p:cTn id="51" presetID="1" presetClass="emph" presetSubtype="2" fill="hold" nodeType="withEffect">
                                  <p:stCondLst>
                                    <p:cond delay="0"/>
                                  </p:stCondLst>
                                  <p:childTnLst>
                                    <p:animClr clrSpc="rgb" dir="cw">
                                      <p:cBhvr additive="repl">
                                        <p:cTn id="52" dur="500" fill="hold" masterRel="sameClick"/>
                                        <p:tgtEl>
                                          <p:spTgt spid="29702"/>
                                        </p:tgtEl>
                                        <p:attrNameLst>
                                          <p:attrName>fillColor</p:attrName>
                                        </p:attrNameLst>
                                      </p:cBhvr>
                                      <p:to>
                                        <a:srgbClr val="00CC00"/>
                                      </p:to>
                                    </p:animClr>
                                    <p:set>
                                      <p:cBhvr additive="repl">
                                        <p:cTn id="53" dur="500" fill="hold"/>
                                        <p:tgtEl>
                                          <p:spTgt spid="29702"/>
                                        </p:tgtEl>
                                        <p:attrNameLst>
                                          <p:attrName>fill.type</p:attrName>
                                        </p:attrNameLst>
                                      </p:cBhvr>
                                      <p:to>
                                        <p:strVal val="solid"/>
                                      </p:to>
                                    </p:set>
                                  </p:childTnLst>
                                </p:cTn>
                              </p:par>
                              <p:par>
                                <p:cTn id="54" presetID="1" presetClass="emph" presetSubtype="2" fill="hold" nodeType="withEffect">
                                  <p:stCondLst>
                                    <p:cond delay="0"/>
                                  </p:stCondLst>
                                  <p:childTnLst>
                                    <p:animClr clrSpc="rgb" dir="cw">
                                      <p:cBhvr additive="repl">
                                        <p:cTn id="55" dur="500" fill="hold" masterRel="sameClick"/>
                                        <p:tgtEl>
                                          <p:spTgt spid="29707"/>
                                        </p:tgtEl>
                                        <p:attrNameLst>
                                          <p:attrName>fillColor</p:attrName>
                                        </p:attrNameLst>
                                      </p:cBhvr>
                                      <p:to>
                                        <a:srgbClr val="00CC00"/>
                                      </p:to>
                                    </p:animClr>
                                    <p:set>
                                      <p:cBhvr additive="repl">
                                        <p:cTn id="56" dur="500" fill="hold"/>
                                        <p:tgtEl>
                                          <p:spTgt spid="29707"/>
                                        </p:tgtEl>
                                        <p:attrNameLst>
                                          <p:attrName>fill.type</p:attrName>
                                        </p:attrNameLst>
                                      </p:cBhvr>
                                      <p:to>
                                        <p:strVal val="solid"/>
                                      </p:to>
                                    </p:set>
                                  </p:childTnLst>
                                </p:cTn>
                              </p:par>
                              <p:par>
                                <p:cTn id="57" presetID="1" presetClass="emph" presetSubtype="2" fill="hold" nodeType="withEffect">
                                  <p:stCondLst>
                                    <p:cond delay="0"/>
                                  </p:stCondLst>
                                  <p:childTnLst>
                                    <p:animClr clrSpc="rgb" dir="cw">
                                      <p:cBhvr additive="repl">
                                        <p:cTn id="58" dur="500" fill="hold" masterRel="sameClick"/>
                                        <p:tgtEl>
                                          <p:spTgt spid="29716"/>
                                        </p:tgtEl>
                                        <p:attrNameLst>
                                          <p:attrName>fillColor</p:attrName>
                                        </p:attrNameLst>
                                      </p:cBhvr>
                                      <p:to>
                                        <a:srgbClr val="FF8000"/>
                                      </p:to>
                                    </p:animClr>
                                    <p:set>
                                      <p:cBhvr additive="repl">
                                        <p:cTn id="59" dur="500" fill="hold"/>
                                        <p:tgtEl>
                                          <p:spTgt spid="29716"/>
                                        </p:tgtEl>
                                        <p:attrNameLst>
                                          <p:attrName>fill.type</p:attrName>
                                        </p:attrNameLst>
                                      </p:cBhvr>
                                      <p:to>
                                        <p:strVal val="solid"/>
                                      </p:to>
                                    </p:set>
                                  </p:childTnLst>
                                </p:cTn>
                              </p:par>
                              <p:par>
                                <p:cTn id="60" presetID="1" presetClass="emph" presetSubtype="2" fill="hold" nodeType="withEffect">
                                  <p:stCondLst>
                                    <p:cond delay="0"/>
                                  </p:stCondLst>
                                  <p:childTnLst>
                                    <p:animClr clrSpc="rgb" dir="cw">
                                      <p:cBhvr additive="repl">
                                        <p:cTn id="61" dur="500" fill="hold" masterRel="sameClick"/>
                                        <p:tgtEl>
                                          <p:spTgt spid="29722"/>
                                        </p:tgtEl>
                                        <p:attrNameLst>
                                          <p:attrName>fillColor</p:attrName>
                                        </p:attrNameLst>
                                      </p:cBhvr>
                                      <p:to>
                                        <a:srgbClr val="00CC00"/>
                                      </p:to>
                                    </p:animClr>
                                    <p:set>
                                      <p:cBhvr additive="repl">
                                        <p:cTn id="62" dur="500" fill="hold"/>
                                        <p:tgtEl>
                                          <p:spTgt spid="29722"/>
                                        </p:tgtEl>
                                        <p:attrNameLst>
                                          <p:attrName>fill.type</p:attrName>
                                        </p:attrNameLst>
                                      </p:cBhvr>
                                      <p:to>
                                        <p:strVal val="solid"/>
                                      </p:to>
                                    </p:set>
                                  </p:childTnLst>
                                </p:cTn>
                              </p:par>
                            </p:childTnLst>
                          </p:cTn>
                        </p:par>
                        <p:par>
                          <p:cTn id="63" fill="hold" nodeType="afterGroup">
                            <p:stCondLst>
                              <p:cond delay="2700"/>
                            </p:stCondLst>
                            <p:childTnLst>
                              <p:par>
                                <p:cTn id="64" presetID="1" presetClass="emph" presetSubtype="2" fill="hold" nodeType="afterEffect">
                                  <p:stCondLst>
                                    <p:cond delay="200"/>
                                  </p:stCondLst>
                                  <p:childTnLst>
                                    <p:animClr clrSpc="rgb" dir="cw">
                                      <p:cBhvr additive="repl">
                                        <p:cTn id="65" dur="500" fill="hold" masterRel="sameClick"/>
                                        <p:tgtEl>
                                          <p:spTgt spid="29715"/>
                                        </p:tgtEl>
                                        <p:attrNameLst>
                                          <p:attrName>fillColor</p:attrName>
                                        </p:attrNameLst>
                                      </p:cBhvr>
                                      <p:to>
                                        <a:schemeClr val="bg1"/>
                                      </p:to>
                                    </p:animClr>
                                    <p:set>
                                      <p:cBhvr additive="repl">
                                        <p:cTn id="66" dur="500" fill="hold"/>
                                        <p:tgtEl>
                                          <p:spTgt spid="29715"/>
                                        </p:tgtEl>
                                        <p:attrNameLst>
                                          <p:attrName>fill.type</p:attrName>
                                        </p:attrNameLst>
                                      </p:cBhvr>
                                      <p:to>
                                        <p:strVal val="solid"/>
                                      </p:to>
                                    </p:set>
                                  </p:childTnLst>
                                </p:cTn>
                              </p:par>
                              <p:par>
                                <p:cTn id="67" presetID="1" presetClass="emph" presetSubtype="2" fill="hold" nodeType="withEffect">
                                  <p:stCondLst>
                                    <p:cond delay="200"/>
                                  </p:stCondLst>
                                  <p:childTnLst>
                                    <p:animClr clrSpc="rgb" dir="cw">
                                      <p:cBhvr additive="repl">
                                        <p:cTn id="68" dur="500" fill="hold" masterRel="sameClick"/>
                                        <p:tgtEl>
                                          <p:spTgt spid="29702"/>
                                        </p:tgtEl>
                                        <p:attrNameLst>
                                          <p:attrName>fillColor</p:attrName>
                                        </p:attrNameLst>
                                      </p:cBhvr>
                                      <p:to>
                                        <a:schemeClr val="bg1"/>
                                      </p:to>
                                    </p:animClr>
                                    <p:set>
                                      <p:cBhvr additive="repl">
                                        <p:cTn id="69" dur="500" fill="hold"/>
                                        <p:tgtEl>
                                          <p:spTgt spid="29702"/>
                                        </p:tgtEl>
                                        <p:attrNameLst>
                                          <p:attrName>fill.type</p:attrName>
                                        </p:attrNameLst>
                                      </p:cBhvr>
                                      <p:to>
                                        <p:strVal val="solid"/>
                                      </p:to>
                                    </p:set>
                                  </p:childTnLst>
                                </p:cTn>
                              </p:par>
                              <p:par>
                                <p:cTn id="70" presetID="1" presetClass="emph" presetSubtype="2" fill="hold" nodeType="withEffect">
                                  <p:stCondLst>
                                    <p:cond delay="200"/>
                                  </p:stCondLst>
                                  <p:childTnLst>
                                    <p:animClr clrSpc="rgb" dir="cw">
                                      <p:cBhvr additive="repl">
                                        <p:cTn id="71" dur="500" fill="hold" masterRel="sameClick"/>
                                        <p:tgtEl>
                                          <p:spTgt spid="29707"/>
                                        </p:tgtEl>
                                        <p:attrNameLst>
                                          <p:attrName>fillColor</p:attrName>
                                        </p:attrNameLst>
                                      </p:cBhvr>
                                      <p:to>
                                        <a:schemeClr val="bg1"/>
                                      </p:to>
                                    </p:animClr>
                                    <p:set>
                                      <p:cBhvr additive="repl">
                                        <p:cTn id="72" dur="500" fill="hold"/>
                                        <p:tgtEl>
                                          <p:spTgt spid="29707"/>
                                        </p:tgtEl>
                                        <p:attrNameLst>
                                          <p:attrName>fill.type</p:attrName>
                                        </p:attrNameLst>
                                      </p:cBhvr>
                                      <p:to>
                                        <p:strVal val="solid"/>
                                      </p:to>
                                    </p:set>
                                  </p:childTnLst>
                                </p:cTn>
                              </p:par>
                              <p:par>
                                <p:cTn id="73" presetID="1" presetClass="emph" presetSubtype="2" fill="hold" nodeType="withEffect">
                                  <p:stCondLst>
                                    <p:cond delay="200"/>
                                  </p:stCondLst>
                                  <p:childTnLst>
                                    <p:animClr clrSpc="rgb" dir="cw">
                                      <p:cBhvr additive="repl">
                                        <p:cTn id="74" dur="500" fill="hold" masterRel="sameClick"/>
                                        <p:tgtEl>
                                          <p:spTgt spid="29716"/>
                                        </p:tgtEl>
                                        <p:attrNameLst>
                                          <p:attrName>fillColor</p:attrName>
                                        </p:attrNameLst>
                                      </p:cBhvr>
                                      <p:to>
                                        <a:schemeClr val="bg1"/>
                                      </p:to>
                                    </p:animClr>
                                    <p:set>
                                      <p:cBhvr additive="repl">
                                        <p:cTn id="75" dur="500" fill="hold"/>
                                        <p:tgtEl>
                                          <p:spTgt spid="29716"/>
                                        </p:tgtEl>
                                        <p:attrNameLst>
                                          <p:attrName>fill.type</p:attrName>
                                        </p:attrNameLst>
                                      </p:cBhvr>
                                      <p:to>
                                        <p:strVal val="solid"/>
                                      </p:to>
                                    </p:set>
                                  </p:childTnLst>
                                </p:cTn>
                              </p:par>
                              <p:par>
                                <p:cTn id="76" presetID="1" presetClass="emph" presetSubtype="2" fill="hold" nodeType="withEffect">
                                  <p:stCondLst>
                                    <p:cond delay="200"/>
                                  </p:stCondLst>
                                  <p:childTnLst>
                                    <p:animClr clrSpc="rgb" dir="cw">
                                      <p:cBhvr additive="repl">
                                        <p:cTn id="77" dur="500" fill="hold" masterRel="sameClick"/>
                                        <p:tgtEl>
                                          <p:spTgt spid="29722"/>
                                        </p:tgtEl>
                                        <p:attrNameLst>
                                          <p:attrName>fillColor</p:attrName>
                                        </p:attrNameLst>
                                      </p:cBhvr>
                                      <p:to>
                                        <a:schemeClr val="bg1"/>
                                      </p:to>
                                    </p:animClr>
                                    <p:set>
                                      <p:cBhvr additive="repl">
                                        <p:cTn id="78" dur="500" fill="hold"/>
                                        <p:tgtEl>
                                          <p:spTgt spid="29722"/>
                                        </p:tgtEl>
                                        <p:attrNameLst>
                                          <p:attrName>fill.type</p:attrName>
                                        </p:attrNameLst>
                                      </p:cBhvr>
                                      <p:to>
                                        <p:strVal val="solid"/>
                                      </p:to>
                                    </p:set>
                                  </p:childTnLst>
                                </p:cTn>
                              </p:par>
                              <p:par>
                                <p:cTn id="79" presetID="10" presetClass="exit" presetSubtype="0" fill="hold" grpId="1" nodeType="withEffect">
                                  <p:stCondLst>
                                    <p:cond delay="200"/>
                                  </p:stCondLst>
                                  <p:childTnLst>
                                    <p:animEffect transition="out" filter="fade">
                                      <p:cBhvr>
                                        <p:cTn id="80" dur="500"/>
                                        <p:tgtEl>
                                          <p:spTgt spid="29727"/>
                                        </p:tgtEl>
                                      </p:cBhvr>
                                    </p:animEffect>
                                    <p:set>
                                      <p:cBhvr>
                                        <p:cTn id="81" dur="1" fill="hold">
                                          <p:stCondLst>
                                            <p:cond delay="499"/>
                                          </p:stCondLst>
                                        </p:cTn>
                                        <p:tgtEl>
                                          <p:spTgt spid="29727"/>
                                        </p:tgtEl>
                                        <p:attrNameLst>
                                          <p:attrName>style.visibility</p:attrName>
                                        </p:attrNameLst>
                                      </p:cBhvr>
                                      <p:to>
                                        <p:strVal val="hidden"/>
                                      </p:to>
                                    </p:set>
                                  </p:childTnLst>
                                </p:cTn>
                              </p:par>
                            </p:childTnLst>
                          </p:cTn>
                        </p:par>
                        <p:par>
                          <p:cTn id="82" fill="hold" nodeType="afterGroup">
                            <p:stCondLst>
                              <p:cond delay="3400"/>
                            </p:stCondLst>
                            <p:childTnLst>
                              <p:par>
                                <p:cTn id="83" presetID="10" presetClass="entr" fill="hold" grpId="0" nodeType="afterEffect">
                                  <p:stCondLst>
                                    <p:cond delay="0"/>
                                  </p:stCondLst>
                                  <p:childTnLst>
                                    <p:set>
                                      <p:cBhvr additive="repl">
                                        <p:cTn id="84" dur="1" fill="hold">
                                          <p:stCondLst>
                                            <p:cond delay="0"/>
                                          </p:stCondLst>
                                        </p:cTn>
                                        <p:tgtEl>
                                          <p:spTgt spid="29728"/>
                                        </p:tgtEl>
                                        <p:attrNameLst>
                                          <p:attrName>style.visibility</p:attrName>
                                        </p:attrNameLst>
                                      </p:cBhvr>
                                      <p:to>
                                        <p:strVal val="visible"/>
                                      </p:to>
                                    </p:set>
                                    <p:animEffect transition="in" filter="fade">
                                      <p:cBhvr additive="repl">
                                        <p:cTn id="85" dur="500"/>
                                        <p:tgtEl>
                                          <p:spTgt spid="29728"/>
                                        </p:tgtEl>
                                      </p:cBhvr>
                                    </p:animEffect>
                                  </p:childTnLst>
                                </p:cTn>
                              </p:par>
                            </p:childTnLst>
                          </p:cTn>
                        </p:par>
                        <p:par>
                          <p:cTn id="86" fill="hold" nodeType="afterGroup">
                            <p:stCondLst>
                              <p:cond delay="3900"/>
                            </p:stCondLst>
                            <p:childTnLst>
                              <p:par>
                                <p:cTn id="87" presetID="1" presetClass="emph" presetSubtype="2" fill="hold" nodeType="afterEffect">
                                  <p:stCondLst>
                                    <p:cond delay="0"/>
                                  </p:stCondLst>
                                  <p:childTnLst>
                                    <p:animClr clrSpc="rgb" dir="cw">
                                      <p:cBhvr additive="repl">
                                        <p:cTn id="88" dur="500" fill="hold" masterRel="sameClick"/>
                                        <p:tgtEl>
                                          <p:spTgt spid="29717"/>
                                        </p:tgtEl>
                                        <p:attrNameLst>
                                          <p:attrName>fillColor</p:attrName>
                                        </p:attrNameLst>
                                      </p:cBhvr>
                                      <p:to>
                                        <a:srgbClr val="FF8000"/>
                                      </p:to>
                                    </p:animClr>
                                    <p:set>
                                      <p:cBhvr additive="repl">
                                        <p:cTn id="89" dur="500" fill="hold"/>
                                        <p:tgtEl>
                                          <p:spTgt spid="29717"/>
                                        </p:tgtEl>
                                        <p:attrNameLst>
                                          <p:attrName>fill.type</p:attrName>
                                        </p:attrNameLst>
                                      </p:cBhvr>
                                      <p:to>
                                        <p:strVal val="solid"/>
                                      </p:to>
                                    </p:set>
                                  </p:childTnLst>
                                </p:cTn>
                              </p:par>
                              <p:par>
                                <p:cTn id="90" presetID="1" presetClass="emph" presetSubtype="2" fill="hold" nodeType="withEffect">
                                  <p:stCondLst>
                                    <p:cond delay="0"/>
                                  </p:stCondLst>
                                  <p:childTnLst>
                                    <p:animClr clrSpc="rgb" dir="cw">
                                      <p:cBhvr additive="repl">
                                        <p:cTn id="91" dur="500" fill="hold" masterRel="sameClick"/>
                                        <p:tgtEl>
                                          <p:spTgt spid="29724"/>
                                        </p:tgtEl>
                                        <p:attrNameLst>
                                          <p:attrName>fillColor</p:attrName>
                                        </p:attrNameLst>
                                      </p:cBhvr>
                                      <p:to>
                                        <a:srgbClr val="00CC00"/>
                                      </p:to>
                                    </p:animClr>
                                    <p:set>
                                      <p:cBhvr additive="repl">
                                        <p:cTn id="92" dur="500" fill="hold"/>
                                        <p:tgtEl>
                                          <p:spTgt spid="29724"/>
                                        </p:tgtEl>
                                        <p:attrNameLst>
                                          <p:attrName>fill.type</p:attrName>
                                        </p:attrNameLst>
                                      </p:cBhvr>
                                      <p:to>
                                        <p:strVal val="solid"/>
                                      </p:to>
                                    </p:set>
                                  </p:childTnLst>
                                </p:cTn>
                              </p:par>
                              <p:par>
                                <p:cTn id="93" presetID="1" presetClass="emph" presetSubtype="2" fill="hold" nodeType="withEffect">
                                  <p:stCondLst>
                                    <p:cond delay="0"/>
                                  </p:stCondLst>
                                  <p:childTnLst>
                                    <p:animClr clrSpc="rgb" dir="cw">
                                      <p:cBhvr additive="repl">
                                        <p:cTn id="94" dur="500" fill="hold" masterRel="sameClick"/>
                                        <p:tgtEl>
                                          <p:spTgt spid="29710"/>
                                        </p:tgtEl>
                                        <p:attrNameLst>
                                          <p:attrName>fillColor</p:attrName>
                                        </p:attrNameLst>
                                      </p:cBhvr>
                                      <p:to>
                                        <a:srgbClr val="FF8000"/>
                                      </p:to>
                                    </p:animClr>
                                    <p:set>
                                      <p:cBhvr additive="repl">
                                        <p:cTn id="95" dur="500" fill="hold"/>
                                        <p:tgtEl>
                                          <p:spTgt spid="29710"/>
                                        </p:tgtEl>
                                        <p:attrNameLst>
                                          <p:attrName>fill.type</p:attrName>
                                        </p:attrNameLst>
                                      </p:cBhvr>
                                      <p:to>
                                        <p:strVal val="solid"/>
                                      </p:to>
                                    </p:set>
                                  </p:childTnLst>
                                </p:cTn>
                              </p:par>
                              <p:par>
                                <p:cTn id="96" presetID="1" presetClass="emph" presetSubtype="2" fill="hold" nodeType="withEffect">
                                  <p:stCondLst>
                                    <p:cond delay="0"/>
                                  </p:stCondLst>
                                  <p:childTnLst>
                                    <p:animClr clrSpc="rgb" dir="cw">
                                      <p:cBhvr additive="repl">
                                        <p:cTn id="97" dur="500" fill="hold" masterRel="sameClick"/>
                                        <p:tgtEl>
                                          <p:spTgt spid="29698"/>
                                        </p:tgtEl>
                                        <p:attrNameLst>
                                          <p:attrName>fillColor</p:attrName>
                                        </p:attrNameLst>
                                      </p:cBhvr>
                                      <p:to>
                                        <a:srgbClr val="00CC00"/>
                                      </p:to>
                                    </p:animClr>
                                    <p:set>
                                      <p:cBhvr additive="repl">
                                        <p:cTn id="98" dur="500" fill="hold"/>
                                        <p:tgtEl>
                                          <p:spTgt spid="29698"/>
                                        </p:tgtEl>
                                        <p:attrNameLst>
                                          <p:attrName>fill.type</p:attrName>
                                        </p:attrNameLst>
                                      </p:cBhvr>
                                      <p:to>
                                        <p:strVal val="solid"/>
                                      </p:to>
                                    </p:set>
                                  </p:childTnLst>
                                </p:cTn>
                              </p:par>
                              <p:par>
                                <p:cTn id="99" presetID="1" presetClass="emph" presetSubtype="2" fill="hold" nodeType="withEffect">
                                  <p:stCondLst>
                                    <p:cond delay="0"/>
                                  </p:stCondLst>
                                  <p:childTnLst>
                                    <p:animClr clrSpc="rgb" dir="cw">
                                      <p:cBhvr additive="repl">
                                        <p:cTn id="100" dur="500" fill="hold" masterRel="sameClick"/>
                                        <p:tgtEl>
                                          <p:spTgt spid="29709"/>
                                        </p:tgtEl>
                                        <p:attrNameLst>
                                          <p:attrName>fillColor</p:attrName>
                                        </p:attrNameLst>
                                      </p:cBhvr>
                                      <p:to>
                                        <a:srgbClr val="00CC00"/>
                                      </p:to>
                                    </p:animClr>
                                    <p:set>
                                      <p:cBhvr additive="repl">
                                        <p:cTn id="101" dur="500" fill="hold"/>
                                        <p:tgtEl>
                                          <p:spTgt spid="29709"/>
                                        </p:tgtEl>
                                        <p:attrNameLst>
                                          <p:attrName>fill.type</p:attrName>
                                        </p:attrNameLst>
                                      </p:cBhvr>
                                      <p:to>
                                        <p:strVal val="solid"/>
                                      </p:to>
                                    </p:set>
                                  </p:childTnLst>
                                </p:cTn>
                              </p:par>
                            </p:childTnLst>
                          </p:cTn>
                        </p:par>
                        <p:par>
                          <p:cTn id="102" fill="hold" nodeType="afterGroup">
                            <p:stCondLst>
                              <p:cond delay="4400"/>
                            </p:stCondLst>
                            <p:childTnLst>
                              <p:par>
                                <p:cTn id="103" presetID="10" presetClass="exit" presetSubtype="0" fill="hold" grpId="1" nodeType="afterEffect">
                                  <p:stCondLst>
                                    <p:cond delay="100"/>
                                  </p:stCondLst>
                                  <p:childTnLst>
                                    <p:animEffect transition="out" filter="fade">
                                      <p:cBhvr>
                                        <p:cTn id="104" dur="500"/>
                                        <p:tgtEl>
                                          <p:spTgt spid="29728"/>
                                        </p:tgtEl>
                                      </p:cBhvr>
                                    </p:animEffect>
                                    <p:set>
                                      <p:cBhvr>
                                        <p:cTn id="105" dur="1" fill="hold">
                                          <p:stCondLst>
                                            <p:cond delay="499"/>
                                          </p:stCondLst>
                                        </p:cTn>
                                        <p:tgtEl>
                                          <p:spTgt spid="297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 grpId="0" animBg="1"/>
      <p:bldP spid="29726" grpId="1" animBg="1"/>
      <p:bldP spid="29727" grpId="0" animBg="1"/>
      <p:bldP spid="29727" grpId="1" animBg="1"/>
      <p:bldP spid="29728" grpId="0" animBg="1"/>
      <p:bldP spid="297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21925" y="336219"/>
            <a:ext cx="6615000" cy="945000"/>
          </a:xfrm>
        </p:spPr>
        <p:txBody>
          <a:bodyPr>
            <a:normAutofit/>
          </a:bodyPr>
          <a:lstStyle/>
          <a:p>
            <a:r>
              <a:rPr lang="en-US" sz="2800" b="1" dirty="0" smtClean="0">
                <a:solidFill>
                  <a:srgbClr val="0F1E50"/>
                </a:solidFill>
              </a:rPr>
              <a:t>Australian curriculum</a:t>
            </a:r>
            <a:endParaRPr lang="en-US" sz="2800" b="1" dirty="0">
              <a:solidFill>
                <a:srgbClr val="0F1E50"/>
              </a:solidFill>
            </a:endParaRPr>
          </a:p>
        </p:txBody>
      </p:sp>
      <p:sp>
        <p:nvSpPr>
          <p:cNvPr id="9" name="TextBox 8"/>
          <p:cNvSpPr txBox="1"/>
          <p:nvPr/>
        </p:nvSpPr>
        <p:spPr>
          <a:xfrm>
            <a:off x="1373634" y="1062167"/>
            <a:ext cx="6998205" cy="646331"/>
          </a:xfrm>
          <a:prstGeom prst="rect">
            <a:avLst/>
          </a:prstGeom>
          <a:noFill/>
        </p:spPr>
        <p:txBody>
          <a:bodyPr wrap="square" rtlCol="0">
            <a:spAutoFit/>
          </a:bodyPr>
          <a:lstStyle/>
          <a:p>
            <a:r>
              <a:rPr lang="en-US" b="1" dirty="0" smtClean="0">
                <a:solidFill>
                  <a:srgbClr val="0F1E50"/>
                </a:solidFill>
                <a:latin typeface="Arial" charset="0"/>
                <a:ea typeface="Arial" charset="0"/>
                <a:cs typeface="Arial" charset="0"/>
              </a:rPr>
              <a:t>Patterns and their applications in the </a:t>
            </a:r>
            <a:br>
              <a:rPr lang="en-US" b="1" dirty="0" smtClean="0">
                <a:solidFill>
                  <a:srgbClr val="0F1E50"/>
                </a:solidFill>
                <a:latin typeface="Arial" charset="0"/>
                <a:ea typeface="Arial" charset="0"/>
                <a:cs typeface="Arial" charset="0"/>
              </a:rPr>
            </a:br>
            <a:r>
              <a:rPr lang="en-US" b="1" i="1" dirty="0" smtClean="0">
                <a:solidFill>
                  <a:srgbClr val="0F1E50"/>
                </a:solidFill>
                <a:latin typeface="Arial" charset="0"/>
                <a:ea typeface="Arial" charset="0"/>
                <a:cs typeface="Arial" charset="0"/>
              </a:rPr>
              <a:t>Australian Curriculum: Mathematics</a:t>
            </a:r>
            <a:endParaRPr lang="en-US" b="1" i="1" dirty="0">
              <a:solidFill>
                <a:srgbClr val="0F1E50"/>
              </a:solidFill>
              <a:latin typeface="Arial" charset="0"/>
              <a:ea typeface="Arial" charset="0"/>
              <a:cs typeface="Arial" charset="0"/>
            </a:endParaRPr>
          </a:p>
        </p:txBody>
      </p:sp>
      <p:sp>
        <p:nvSpPr>
          <p:cNvPr id="11" name="Rectangle 10"/>
          <p:cNvSpPr/>
          <p:nvPr/>
        </p:nvSpPr>
        <p:spPr>
          <a:xfrm>
            <a:off x="6468387" y="4861711"/>
            <a:ext cx="1944093" cy="200055"/>
          </a:xfrm>
          <a:prstGeom prst="rect">
            <a:avLst/>
          </a:prstGeom>
        </p:spPr>
        <p:txBody>
          <a:bodyPr wrap="square">
            <a:spAutoFit/>
          </a:bodyPr>
          <a:lstStyle/>
          <a:p>
            <a:r>
              <a:rPr lang="en-US" sz="700" b="1" dirty="0" smtClean="0">
                <a:solidFill>
                  <a:srgbClr val="406077"/>
                </a:solidFill>
                <a:latin typeface="Arial" charset="0"/>
                <a:ea typeface="Arial" charset="0"/>
                <a:cs typeface="Arial" charset="0"/>
              </a:rPr>
              <a:t>Source: </a:t>
            </a:r>
            <a:r>
              <a:rPr lang="en-US" sz="700" dirty="0" smtClean="0">
                <a:solidFill>
                  <a:srgbClr val="406077"/>
                </a:solidFill>
                <a:latin typeface="Arial" charset="0"/>
                <a:ea typeface="Arial" charset="0"/>
                <a:cs typeface="Arial" charset="0"/>
                <a:hlinkClick r:id="rId3"/>
              </a:rPr>
              <a:t>Australian Curriculum</a:t>
            </a:r>
            <a:r>
              <a:rPr lang="en-US" sz="700" smtClean="0">
                <a:solidFill>
                  <a:srgbClr val="406077"/>
                </a:solidFill>
                <a:latin typeface="Arial" charset="0"/>
                <a:ea typeface="Arial" charset="0"/>
                <a:cs typeface="Arial" charset="0"/>
                <a:hlinkClick r:id="rId3"/>
              </a:rPr>
              <a:t>: Mathematics</a:t>
            </a:r>
            <a:endParaRPr lang="en-US" sz="700" dirty="0">
              <a:solidFill>
                <a:srgbClr val="406077"/>
              </a:solidFill>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08932320"/>
              </p:ext>
            </p:extLst>
          </p:nvPr>
        </p:nvGraphicFramePr>
        <p:xfrm>
          <a:off x="1454914" y="1801744"/>
          <a:ext cx="6886445" cy="2819400"/>
        </p:xfrm>
        <a:graphic>
          <a:graphicData uri="http://schemas.openxmlformats.org/drawingml/2006/table">
            <a:tbl>
              <a:tblPr firstRow="1" bandRow="1">
                <a:tableStyleId>{5C22544A-7EE6-4342-B048-85BDC9FD1C3A}</a:tableStyleId>
              </a:tblPr>
              <a:tblGrid>
                <a:gridCol w="2123094"/>
                <a:gridCol w="2463977"/>
                <a:gridCol w="2299374"/>
              </a:tblGrid>
              <a:tr h="370840">
                <a:tc>
                  <a:txBody>
                    <a:bodyPr/>
                    <a:lstStyle/>
                    <a:p>
                      <a:r>
                        <a:rPr lang="en-US" sz="1400" b="0" i="0" dirty="0" smtClean="0">
                          <a:solidFill>
                            <a:srgbClr val="406077"/>
                          </a:solidFill>
                          <a:latin typeface="Arial" charset="0"/>
                          <a:ea typeface="Arial" charset="0"/>
                          <a:cs typeface="Arial" charset="0"/>
                        </a:rPr>
                        <a:t>Number and Algebra</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Measurement and Geometry</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Statistics and Probability</a:t>
                      </a:r>
                      <a:endParaRPr lang="en-US" sz="1400" b="0" i="0" dirty="0">
                        <a:solidFill>
                          <a:srgbClr val="406077"/>
                        </a:solidFill>
                        <a:latin typeface="Arial" charset="0"/>
                        <a:ea typeface="Arial" charset="0"/>
                        <a:cs typeface="Arial" charset="0"/>
                      </a:endParaRPr>
                    </a:p>
                  </a:txBody>
                  <a:tcPr>
                    <a:solidFill>
                      <a:srgbClr val="FFC000"/>
                    </a:solidFill>
                  </a:tcPr>
                </a:tc>
              </a:tr>
              <a:tr h="370840">
                <a:tc>
                  <a:txBody>
                    <a:bodyPr/>
                    <a:lstStyle/>
                    <a:p>
                      <a:r>
                        <a:rPr lang="en-US" sz="1100" b="0" dirty="0" smtClean="0">
                          <a:solidFill>
                            <a:srgbClr val="406077"/>
                          </a:solidFill>
                          <a:latin typeface="Arial" charset="0"/>
                          <a:ea typeface="Arial" charset="0"/>
                          <a:cs typeface="Arial" charset="0"/>
                        </a:rPr>
                        <a:t>Number and place value (F–8)</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Using units of measurement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Chance</a:t>
                      </a:r>
                      <a:r>
                        <a:rPr lang="en-US" sz="1100" b="0" baseline="0" dirty="0" smtClean="0">
                          <a:solidFill>
                            <a:srgbClr val="406077"/>
                          </a:solidFill>
                          <a:latin typeface="Arial" charset="0"/>
                          <a:ea typeface="Arial" charset="0"/>
                          <a:cs typeface="Arial" charset="0"/>
                        </a:rPr>
                        <a:t> (1–10)</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Fractions and decimals (1–6)</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Shape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Data representation and interpretation (F–10)</a:t>
                      </a:r>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Real numbers (7–10)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Geometric reasoning (3–10)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N/A</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Money and financial</a:t>
                      </a:r>
                      <a:r>
                        <a:rPr lang="en-US" sz="1100" b="0" baseline="0" dirty="0" smtClean="0">
                          <a:solidFill>
                            <a:srgbClr val="406077"/>
                          </a:solidFill>
                          <a:latin typeface="Arial" charset="0"/>
                          <a:ea typeface="Arial" charset="0"/>
                          <a:cs typeface="Arial" charset="0"/>
                        </a:rPr>
                        <a:t> mathematics (1–10)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Location and transformation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Patterns and algebra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Pythagoras and trigonometry (9–10)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Linear and non-linear relationships (7–10)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bl>
          </a:graphicData>
        </a:graphic>
      </p:graphicFrame>
    </p:spTree>
    <p:extLst>
      <p:ext uri="{BB962C8B-B14F-4D97-AF65-F5344CB8AC3E}">
        <p14:creationId xmlns:p14="http://schemas.microsoft.com/office/powerpoint/2010/main" val="1898830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1477566" y="4306491"/>
            <a:ext cx="6172200" cy="857250"/>
          </a:xfrm>
        </p:spPr>
        <p:txBody>
          <a:bodyPr/>
          <a:lstStyle/>
          <a:p>
            <a:pPr eaLnBrk="1" hangingPunct="1">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AU" altLang="en-US" sz="2325"/>
              <a:t>Can you find any more patterns?</a:t>
            </a:r>
          </a:p>
        </p:txBody>
      </p:sp>
      <p:sp>
        <p:nvSpPr>
          <p:cNvPr id="30722" name="AutoShape 2"/>
          <p:cNvSpPr>
            <a:spLocks noChangeArrowheads="1"/>
          </p:cNvSpPr>
          <p:nvPr/>
        </p:nvSpPr>
        <p:spPr bwMode="auto">
          <a:xfrm>
            <a:off x="4463654" y="3326606"/>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23" name="AutoShape 3"/>
          <p:cNvSpPr>
            <a:spLocks noChangeArrowheads="1"/>
          </p:cNvSpPr>
          <p:nvPr/>
        </p:nvSpPr>
        <p:spPr bwMode="auto">
          <a:xfrm>
            <a:off x="3600450" y="332422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24" name="AutoShape 4"/>
          <p:cNvSpPr>
            <a:spLocks noChangeArrowheads="1"/>
          </p:cNvSpPr>
          <p:nvPr/>
        </p:nvSpPr>
        <p:spPr bwMode="auto">
          <a:xfrm rot="18000000">
            <a:off x="5530453" y="2709863"/>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25" name="AutoShape 5"/>
          <p:cNvSpPr>
            <a:spLocks noChangeArrowheads="1"/>
          </p:cNvSpPr>
          <p:nvPr/>
        </p:nvSpPr>
        <p:spPr bwMode="auto">
          <a:xfrm rot="14400000">
            <a:off x="5539978" y="146923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26" name="AutoShape 6"/>
          <p:cNvSpPr>
            <a:spLocks noChangeArrowheads="1"/>
          </p:cNvSpPr>
          <p:nvPr/>
        </p:nvSpPr>
        <p:spPr bwMode="auto">
          <a:xfrm rot="14400000">
            <a:off x="5107782" y="7310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27" name="AutoShape 7"/>
          <p:cNvSpPr>
            <a:spLocks noChangeArrowheads="1"/>
          </p:cNvSpPr>
          <p:nvPr/>
        </p:nvSpPr>
        <p:spPr bwMode="auto">
          <a:xfrm rot="3600000">
            <a:off x="2527697" y="26991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28" name="AutoShape 8"/>
          <p:cNvSpPr>
            <a:spLocks noChangeArrowheads="1"/>
          </p:cNvSpPr>
          <p:nvPr/>
        </p:nvSpPr>
        <p:spPr bwMode="auto">
          <a:xfrm rot="7200000">
            <a:off x="2525316" y="147042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29" name="AutoShape 9"/>
          <p:cNvSpPr>
            <a:spLocks noChangeArrowheads="1"/>
          </p:cNvSpPr>
          <p:nvPr/>
        </p:nvSpPr>
        <p:spPr bwMode="auto">
          <a:xfrm rot="7200000">
            <a:off x="2959894" y="733426"/>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0" name="AutoShape 10"/>
          <p:cNvSpPr>
            <a:spLocks noChangeArrowheads="1"/>
          </p:cNvSpPr>
          <p:nvPr/>
        </p:nvSpPr>
        <p:spPr bwMode="auto">
          <a:xfrm rot="10800000">
            <a:off x="4021932" y="108347"/>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1" name="AutoShape 11"/>
          <p:cNvSpPr>
            <a:spLocks noChangeArrowheads="1"/>
          </p:cNvSpPr>
          <p:nvPr/>
        </p:nvSpPr>
        <p:spPr bwMode="auto">
          <a:xfrm rot="18000000">
            <a:off x="5106591" y="109299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2" name="AutoShape 12"/>
          <p:cNvSpPr>
            <a:spLocks noChangeArrowheads="1"/>
          </p:cNvSpPr>
          <p:nvPr/>
        </p:nvSpPr>
        <p:spPr bwMode="auto">
          <a:xfrm rot="3600000">
            <a:off x="2959894" y="1100138"/>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3" name="AutoShape 13"/>
          <p:cNvSpPr>
            <a:spLocks noChangeArrowheads="1"/>
          </p:cNvSpPr>
          <p:nvPr/>
        </p:nvSpPr>
        <p:spPr bwMode="auto">
          <a:xfrm rot="18000000">
            <a:off x="3929063" y="31372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4" name="Rectangle 14"/>
          <p:cNvSpPr>
            <a:spLocks noChangeArrowheads="1"/>
          </p:cNvSpPr>
          <p:nvPr/>
        </p:nvSpPr>
        <p:spPr bwMode="auto">
          <a:xfrm rot="19800000">
            <a:off x="5047060" y="3057525"/>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5" name="Rectangle 15"/>
          <p:cNvSpPr>
            <a:spLocks noChangeArrowheads="1"/>
          </p:cNvSpPr>
          <p:nvPr/>
        </p:nvSpPr>
        <p:spPr bwMode="auto">
          <a:xfrm rot="1800000">
            <a:off x="3006329" y="3045619"/>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6" name="Rectangle 16"/>
          <p:cNvSpPr>
            <a:spLocks noChangeArrowheads="1"/>
          </p:cNvSpPr>
          <p:nvPr/>
        </p:nvSpPr>
        <p:spPr bwMode="auto">
          <a:xfrm>
            <a:off x="2420541" y="2030016"/>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7" name="Rectangle 17"/>
          <p:cNvSpPr>
            <a:spLocks noChangeArrowheads="1"/>
          </p:cNvSpPr>
          <p:nvPr/>
        </p:nvSpPr>
        <p:spPr bwMode="auto">
          <a:xfrm>
            <a:off x="5651898" y="2031207"/>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8" name="Rectangle 18"/>
          <p:cNvSpPr>
            <a:spLocks noChangeArrowheads="1"/>
          </p:cNvSpPr>
          <p:nvPr/>
        </p:nvSpPr>
        <p:spPr bwMode="auto">
          <a:xfrm rot="19800000">
            <a:off x="3439716" y="267891"/>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39" name="Rectangle 19"/>
          <p:cNvSpPr>
            <a:spLocks noChangeArrowheads="1"/>
          </p:cNvSpPr>
          <p:nvPr/>
        </p:nvSpPr>
        <p:spPr bwMode="auto">
          <a:xfrm rot="1800000">
            <a:off x="4616054" y="266700"/>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0" name="Rectangle 20"/>
          <p:cNvSpPr>
            <a:spLocks noChangeArrowheads="1"/>
          </p:cNvSpPr>
          <p:nvPr/>
        </p:nvSpPr>
        <p:spPr bwMode="auto">
          <a:xfrm rot="19800000">
            <a:off x="4620816" y="144303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1" name="Rectangle 21"/>
          <p:cNvSpPr>
            <a:spLocks noChangeArrowheads="1"/>
          </p:cNvSpPr>
          <p:nvPr/>
        </p:nvSpPr>
        <p:spPr bwMode="auto">
          <a:xfrm>
            <a:off x="4031457" y="2462213"/>
            <a:ext cx="864394" cy="864394"/>
          </a:xfrm>
          <a:prstGeom prst="rect">
            <a:avLst/>
          </a:prstGeom>
          <a:solidFill>
            <a:srgbClr val="FE8002"/>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2" name="Rectangle 22"/>
          <p:cNvSpPr>
            <a:spLocks noChangeArrowheads="1"/>
          </p:cNvSpPr>
          <p:nvPr/>
        </p:nvSpPr>
        <p:spPr bwMode="auto">
          <a:xfrm rot="1800000">
            <a:off x="3440907" y="1441848"/>
            <a:ext cx="864394" cy="864394"/>
          </a:xfrm>
          <a:prstGeom prst="rect">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3" name="AutoShape 23"/>
          <p:cNvSpPr>
            <a:spLocks noChangeArrowheads="1"/>
          </p:cNvSpPr>
          <p:nvPr/>
        </p:nvSpPr>
        <p:spPr bwMode="auto">
          <a:xfrm rot="1800000">
            <a:off x="3412332" y="24050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4" name="AutoShape 24"/>
          <p:cNvSpPr>
            <a:spLocks noChangeArrowheads="1"/>
          </p:cNvSpPr>
          <p:nvPr/>
        </p:nvSpPr>
        <p:spPr bwMode="auto">
          <a:xfrm rot="12600000">
            <a:off x="3039666" y="2199085"/>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5" name="AutoShape 25"/>
          <p:cNvSpPr>
            <a:spLocks noChangeArrowheads="1"/>
          </p:cNvSpPr>
          <p:nvPr/>
        </p:nvSpPr>
        <p:spPr bwMode="auto">
          <a:xfrm rot="1800000">
            <a:off x="3842148" y="804862"/>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6" name="AutoShape 26"/>
          <p:cNvSpPr>
            <a:spLocks noChangeArrowheads="1"/>
          </p:cNvSpPr>
          <p:nvPr/>
        </p:nvSpPr>
        <p:spPr bwMode="auto">
          <a:xfrm rot="19800000">
            <a:off x="4214813" y="807244"/>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7" name="AutoShape 27"/>
          <p:cNvSpPr>
            <a:spLocks noChangeArrowheads="1"/>
          </p:cNvSpPr>
          <p:nvPr/>
        </p:nvSpPr>
        <p:spPr bwMode="auto">
          <a:xfrm rot="1800000">
            <a:off x="5028010" y="19835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8" name="AutoShape 28"/>
          <p:cNvSpPr>
            <a:spLocks noChangeArrowheads="1"/>
          </p:cNvSpPr>
          <p:nvPr/>
        </p:nvSpPr>
        <p:spPr bwMode="auto">
          <a:xfrm rot="19800000">
            <a:off x="4642248" y="2413397"/>
            <a:ext cx="864394" cy="747713"/>
          </a:xfrm>
          <a:prstGeom prst="triangle">
            <a:avLst>
              <a:gd name="adj" fmla="val 50000"/>
            </a:avLst>
          </a:prstGeom>
          <a:solidFill>
            <a:srgbClr val="00CC00"/>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
        <p:nvSpPr>
          <p:cNvPr id="30749" name="AutoShape 29"/>
          <p:cNvSpPr>
            <a:spLocks noChangeArrowheads="1"/>
          </p:cNvSpPr>
          <p:nvPr/>
        </p:nvSpPr>
        <p:spPr bwMode="auto">
          <a:xfrm>
            <a:off x="4031457" y="1716881"/>
            <a:ext cx="864394" cy="747713"/>
          </a:xfrm>
          <a:prstGeom prst="triangle">
            <a:avLst>
              <a:gd name="adj" fmla="val 50000"/>
            </a:avLst>
          </a:prstGeom>
          <a:solidFill>
            <a:srgbClr val="FFFFFF"/>
          </a:solidFill>
          <a:ln w="9360">
            <a:solidFill>
              <a:srgbClr val="000000"/>
            </a:solidFill>
            <a:miter lim="800000"/>
            <a:headEnd/>
            <a:tailEnd/>
          </a:ln>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a:defRPr>
            </a:lvl9pPr>
          </a:lstStyle>
          <a:p>
            <a:pPr defTabSz="685800">
              <a:spcBef>
                <a:spcPct val="0"/>
              </a:spcBef>
            </a:pPr>
            <a:endParaRPr lang="en-US" altLang="en-US" sz="1350" kern="0">
              <a:solidFill>
                <a:schemeClr val="bg1"/>
              </a:solidFill>
            </a:endParaRPr>
          </a:p>
        </p:txBody>
      </p:sp>
    </p:spTree>
    <p:extLst>
      <p:ext uri="{BB962C8B-B14F-4D97-AF65-F5344CB8AC3E}">
        <p14:creationId xmlns:p14="http://schemas.microsoft.com/office/powerpoint/2010/main" val="12728126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afterEffect">
                                  <p:stCondLst>
                                    <p:cond delay="0"/>
                                  </p:stCondLst>
                                  <p:childTnLst>
                                    <p:animClr clrSpc="rgb" dir="cw">
                                      <p:cBhvr additive="repl">
                                        <p:cTn id="6" dur="1000" fill="hold" masterRel="sameClick"/>
                                        <p:tgtEl>
                                          <p:spTgt spid="30722"/>
                                        </p:tgtEl>
                                        <p:attrNameLst>
                                          <p:attrName>fillColor</p:attrName>
                                        </p:attrNameLst>
                                      </p:cBhvr>
                                      <p:to>
                                        <a:srgbClr val="00CC00"/>
                                      </p:to>
                                    </p:animClr>
                                    <p:set>
                                      <p:cBhvr additive="repl">
                                        <p:cTn id="7" dur="1000" fill="hold"/>
                                        <p:tgtEl>
                                          <p:spTgt spid="30722"/>
                                        </p:tgtEl>
                                        <p:attrNameLst>
                                          <p:attrName>fill.type</p:attrName>
                                        </p:attrNameLst>
                                      </p:cBhvr>
                                      <p:to>
                                        <p:strVal val="solid"/>
                                      </p:to>
                                    </p:set>
                                  </p:childTnLst>
                                </p:cTn>
                              </p:par>
                              <p:par>
                                <p:cTn id="8" presetID="1" presetClass="emph" presetSubtype="2" fill="hold" nodeType="withEffect">
                                  <p:stCondLst>
                                    <p:cond delay="0"/>
                                  </p:stCondLst>
                                  <p:childTnLst>
                                    <p:animClr clrSpc="rgb" dir="cw">
                                      <p:cBhvr additive="repl">
                                        <p:cTn id="9" dur="1000" fill="hold" masterRel="sameClick"/>
                                        <p:tgtEl>
                                          <p:spTgt spid="30723"/>
                                        </p:tgtEl>
                                        <p:attrNameLst>
                                          <p:attrName>fillColor</p:attrName>
                                        </p:attrNameLst>
                                      </p:cBhvr>
                                      <p:to>
                                        <a:srgbClr val="00CC00"/>
                                      </p:to>
                                    </p:animClr>
                                    <p:set>
                                      <p:cBhvr additive="repl">
                                        <p:cTn id="10" dur="1000" fill="hold"/>
                                        <p:tgtEl>
                                          <p:spTgt spid="30723"/>
                                        </p:tgtEl>
                                        <p:attrNameLst>
                                          <p:attrName>fill.type</p:attrName>
                                        </p:attrNameLst>
                                      </p:cBhvr>
                                      <p:to>
                                        <p:strVal val="solid"/>
                                      </p:to>
                                    </p:set>
                                  </p:childTnLst>
                                </p:cTn>
                              </p:par>
                              <p:par>
                                <p:cTn id="11" presetID="1" presetClass="emph" presetSubtype="2" fill="hold" nodeType="withEffect">
                                  <p:stCondLst>
                                    <p:cond delay="0"/>
                                  </p:stCondLst>
                                  <p:childTnLst>
                                    <p:animClr clrSpc="rgb" dir="cw">
                                      <p:cBhvr additive="repl">
                                        <p:cTn id="12" dur="1000" fill="hold" masterRel="sameClick"/>
                                        <p:tgtEl>
                                          <p:spTgt spid="30724"/>
                                        </p:tgtEl>
                                        <p:attrNameLst>
                                          <p:attrName>fillColor</p:attrName>
                                        </p:attrNameLst>
                                      </p:cBhvr>
                                      <p:to>
                                        <a:srgbClr val="00CC00"/>
                                      </p:to>
                                    </p:animClr>
                                    <p:set>
                                      <p:cBhvr additive="repl">
                                        <p:cTn id="13" dur="1000" fill="hold"/>
                                        <p:tgtEl>
                                          <p:spTgt spid="30724"/>
                                        </p:tgtEl>
                                        <p:attrNameLst>
                                          <p:attrName>fill.type</p:attrName>
                                        </p:attrNameLst>
                                      </p:cBhvr>
                                      <p:to>
                                        <p:strVal val="solid"/>
                                      </p:to>
                                    </p:set>
                                  </p:childTnLst>
                                </p:cTn>
                              </p:par>
                              <p:par>
                                <p:cTn id="14" presetID="1" presetClass="emph" presetSubtype="2" fill="hold" nodeType="withEffect">
                                  <p:stCondLst>
                                    <p:cond delay="0"/>
                                  </p:stCondLst>
                                  <p:childTnLst>
                                    <p:animClr clrSpc="rgb" dir="cw">
                                      <p:cBhvr additive="repl">
                                        <p:cTn id="15" dur="1000" fill="hold" masterRel="sameClick"/>
                                        <p:tgtEl>
                                          <p:spTgt spid="30725"/>
                                        </p:tgtEl>
                                        <p:attrNameLst>
                                          <p:attrName>fillColor</p:attrName>
                                        </p:attrNameLst>
                                      </p:cBhvr>
                                      <p:to>
                                        <a:srgbClr val="00CC00"/>
                                      </p:to>
                                    </p:animClr>
                                    <p:set>
                                      <p:cBhvr additive="repl">
                                        <p:cTn id="16" dur="1000" fill="hold"/>
                                        <p:tgtEl>
                                          <p:spTgt spid="30725"/>
                                        </p:tgtEl>
                                        <p:attrNameLst>
                                          <p:attrName>fill.type</p:attrName>
                                        </p:attrNameLst>
                                      </p:cBhvr>
                                      <p:to>
                                        <p:strVal val="solid"/>
                                      </p:to>
                                    </p:set>
                                  </p:childTnLst>
                                </p:cTn>
                              </p:par>
                              <p:par>
                                <p:cTn id="17" presetID="1" presetClass="emph" presetSubtype="2" fill="hold" nodeType="withEffect">
                                  <p:stCondLst>
                                    <p:cond delay="0"/>
                                  </p:stCondLst>
                                  <p:childTnLst>
                                    <p:animClr clrSpc="rgb" dir="cw">
                                      <p:cBhvr additive="repl">
                                        <p:cTn id="18" dur="1000" fill="hold" masterRel="sameClick"/>
                                        <p:tgtEl>
                                          <p:spTgt spid="30726"/>
                                        </p:tgtEl>
                                        <p:attrNameLst>
                                          <p:attrName>fillColor</p:attrName>
                                        </p:attrNameLst>
                                      </p:cBhvr>
                                      <p:to>
                                        <a:srgbClr val="00CC00"/>
                                      </p:to>
                                    </p:animClr>
                                    <p:set>
                                      <p:cBhvr additive="repl">
                                        <p:cTn id="19" dur="1000" fill="hold"/>
                                        <p:tgtEl>
                                          <p:spTgt spid="30726"/>
                                        </p:tgtEl>
                                        <p:attrNameLst>
                                          <p:attrName>fill.type</p:attrName>
                                        </p:attrNameLst>
                                      </p:cBhvr>
                                      <p:to>
                                        <p:strVal val="solid"/>
                                      </p:to>
                                    </p:set>
                                  </p:childTnLst>
                                </p:cTn>
                              </p:par>
                              <p:par>
                                <p:cTn id="20" presetID="1" presetClass="emph" presetSubtype="2" fill="hold" nodeType="withEffect">
                                  <p:stCondLst>
                                    <p:cond delay="0"/>
                                  </p:stCondLst>
                                  <p:childTnLst>
                                    <p:animClr clrSpc="rgb" dir="cw">
                                      <p:cBhvr additive="repl">
                                        <p:cTn id="21" dur="1000" fill="hold" masterRel="sameClick"/>
                                        <p:tgtEl>
                                          <p:spTgt spid="30727"/>
                                        </p:tgtEl>
                                        <p:attrNameLst>
                                          <p:attrName>fillColor</p:attrName>
                                        </p:attrNameLst>
                                      </p:cBhvr>
                                      <p:to>
                                        <a:srgbClr val="00CC00"/>
                                      </p:to>
                                    </p:animClr>
                                    <p:set>
                                      <p:cBhvr additive="repl">
                                        <p:cTn id="22" dur="1000" fill="hold"/>
                                        <p:tgtEl>
                                          <p:spTgt spid="30727"/>
                                        </p:tgtEl>
                                        <p:attrNameLst>
                                          <p:attrName>fill.type</p:attrName>
                                        </p:attrNameLst>
                                      </p:cBhvr>
                                      <p:to>
                                        <p:strVal val="solid"/>
                                      </p:to>
                                    </p:set>
                                  </p:childTnLst>
                                </p:cTn>
                              </p:par>
                              <p:par>
                                <p:cTn id="23" presetID="1" presetClass="emph" presetSubtype="2" fill="hold" nodeType="withEffect">
                                  <p:stCondLst>
                                    <p:cond delay="0"/>
                                  </p:stCondLst>
                                  <p:childTnLst>
                                    <p:animClr clrSpc="rgb" dir="cw">
                                      <p:cBhvr additive="repl">
                                        <p:cTn id="24" dur="1000" fill="hold" masterRel="sameClick"/>
                                        <p:tgtEl>
                                          <p:spTgt spid="30728"/>
                                        </p:tgtEl>
                                        <p:attrNameLst>
                                          <p:attrName>fillColor</p:attrName>
                                        </p:attrNameLst>
                                      </p:cBhvr>
                                      <p:to>
                                        <a:srgbClr val="00CC00"/>
                                      </p:to>
                                    </p:animClr>
                                    <p:set>
                                      <p:cBhvr additive="repl">
                                        <p:cTn id="25" dur="1000" fill="hold"/>
                                        <p:tgtEl>
                                          <p:spTgt spid="30728"/>
                                        </p:tgtEl>
                                        <p:attrNameLst>
                                          <p:attrName>fill.type</p:attrName>
                                        </p:attrNameLst>
                                      </p:cBhvr>
                                      <p:to>
                                        <p:strVal val="solid"/>
                                      </p:to>
                                    </p:set>
                                  </p:childTnLst>
                                </p:cTn>
                              </p:par>
                              <p:par>
                                <p:cTn id="26" presetID="1" presetClass="emph" presetSubtype="2" fill="hold" nodeType="withEffect">
                                  <p:stCondLst>
                                    <p:cond delay="0"/>
                                  </p:stCondLst>
                                  <p:childTnLst>
                                    <p:animClr clrSpc="rgb" dir="cw">
                                      <p:cBhvr additive="repl">
                                        <p:cTn id="27" dur="1000" fill="hold" masterRel="sameClick"/>
                                        <p:tgtEl>
                                          <p:spTgt spid="30729"/>
                                        </p:tgtEl>
                                        <p:attrNameLst>
                                          <p:attrName>fillColor</p:attrName>
                                        </p:attrNameLst>
                                      </p:cBhvr>
                                      <p:to>
                                        <a:srgbClr val="00CC00"/>
                                      </p:to>
                                    </p:animClr>
                                    <p:set>
                                      <p:cBhvr additive="repl">
                                        <p:cTn id="28" dur="1000" fill="hold"/>
                                        <p:tgtEl>
                                          <p:spTgt spid="30729"/>
                                        </p:tgtEl>
                                        <p:attrNameLst>
                                          <p:attrName>fill.type</p:attrName>
                                        </p:attrNameLst>
                                      </p:cBhvr>
                                      <p:to>
                                        <p:strVal val="solid"/>
                                      </p:to>
                                    </p:set>
                                  </p:childTnLst>
                                </p:cTn>
                              </p:par>
                              <p:par>
                                <p:cTn id="29" presetID="1" presetClass="emph" presetSubtype="2" fill="hold" nodeType="withEffect">
                                  <p:stCondLst>
                                    <p:cond delay="0"/>
                                  </p:stCondLst>
                                  <p:childTnLst>
                                    <p:animClr clrSpc="rgb" dir="cw">
                                      <p:cBhvr additive="repl">
                                        <p:cTn id="30" dur="1000" fill="hold" masterRel="sameClick"/>
                                        <p:tgtEl>
                                          <p:spTgt spid="30730"/>
                                        </p:tgtEl>
                                        <p:attrNameLst>
                                          <p:attrName>fillColor</p:attrName>
                                        </p:attrNameLst>
                                      </p:cBhvr>
                                      <p:to>
                                        <a:srgbClr val="00CC00"/>
                                      </p:to>
                                    </p:animClr>
                                    <p:set>
                                      <p:cBhvr additive="repl">
                                        <p:cTn id="31" dur="1000" fill="hold"/>
                                        <p:tgtEl>
                                          <p:spTgt spid="30730"/>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additive="repl">
                                        <p:cTn id="33" dur="1000" fill="hold" masterRel="sameClick"/>
                                        <p:tgtEl>
                                          <p:spTgt spid="30731"/>
                                        </p:tgtEl>
                                        <p:attrNameLst>
                                          <p:attrName>fillColor</p:attrName>
                                        </p:attrNameLst>
                                      </p:cBhvr>
                                      <p:to>
                                        <a:srgbClr val="00CC00"/>
                                      </p:to>
                                    </p:animClr>
                                    <p:set>
                                      <p:cBhvr additive="repl">
                                        <p:cTn id="34" dur="1000" fill="hold"/>
                                        <p:tgtEl>
                                          <p:spTgt spid="30731"/>
                                        </p:tgtEl>
                                        <p:attrNameLst>
                                          <p:attrName>fill.type</p:attrName>
                                        </p:attrNameLst>
                                      </p:cBhvr>
                                      <p:to>
                                        <p:strVal val="solid"/>
                                      </p:to>
                                    </p:set>
                                  </p:childTnLst>
                                </p:cTn>
                              </p:par>
                              <p:par>
                                <p:cTn id="35" presetID="1" presetClass="emph" presetSubtype="2" fill="hold" nodeType="withEffect">
                                  <p:stCondLst>
                                    <p:cond delay="0"/>
                                  </p:stCondLst>
                                  <p:childTnLst>
                                    <p:animClr clrSpc="rgb" dir="cw">
                                      <p:cBhvr additive="repl">
                                        <p:cTn id="36" dur="1000" fill="hold" masterRel="sameClick"/>
                                        <p:tgtEl>
                                          <p:spTgt spid="30732"/>
                                        </p:tgtEl>
                                        <p:attrNameLst>
                                          <p:attrName>fillColor</p:attrName>
                                        </p:attrNameLst>
                                      </p:cBhvr>
                                      <p:to>
                                        <a:srgbClr val="00CC00"/>
                                      </p:to>
                                    </p:animClr>
                                    <p:set>
                                      <p:cBhvr additive="repl">
                                        <p:cTn id="37" dur="1000" fill="hold"/>
                                        <p:tgtEl>
                                          <p:spTgt spid="30732"/>
                                        </p:tgtEl>
                                        <p:attrNameLst>
                                          <p:attrName>fill.type</p:attrName>
                                        </p:attrNameLst>
                                      </p:cBhvr>
                                      <p:to>
                                        <p:strVal val="solid"/>
                                      </p:to>
                                    </p:set>
                                  </p:childTnLst>
                                </p:cTn>
                              </p:par>
                              <p:par>
                                <p:cTn id="38" presetID="1" presetClass="emph" presetSubtype="2" fill="hold" nodeType="withEffect">
                                  <p:stCondLst>
                                    <p:cond delay="0"/>
                                  </p:stCondLst>
                                  <p:childTnLst>
                                    <p:animClr clrSpc="rgb" dir="cw">
                                      <p:cBhvr additive="repl">
                                        <p:cTn id="39" dur="1000" fill="hold" masterRel="sameClick"/>
                                        <p:tgtEl>
                                          <p:spTgt spid="30733"/>
                                        </p:tgtEl>
                                        <p:attrNameLst>
                                          <p:attrName>fillColor</p:attrName>
                                        </p:attrNameLst>
                                      </p:cBhvr>
                                      <p:to>
                                        <a:srgbClr val="00CC00"/>
                                      </p:to>
                                    </p:animClr>
                                    <p:set>
                                      <p:cBhvr additive="repl">
                                        <p:cTn id="40" dur="1000" fill="hold"/>
                                        <p:tgtEl>
                                          <p:spTgt spid="30733"/>
                                        </p:tgtEl>
                                        <p:attrNameLst>
                                          <p:attrName>fill.type</p:attrName>
                                        </p:attrNameLst>
                                      </p:cBhvr>
                                      <p:to>
                                        <p:strVal val="solid"/>
                                      </p:to>
                                    </p:set>
                                  </p:childTnLst>
                                </p:cTn>
                              </p:par>
                              <p:par>
                                <p:cTn id="41" presetID="1" presetClass="emph" presetSubtype="2" fill="hold" nodeType="withEffect">
                                  <p:stCondLst>
                                    <p:cond delay="0"/>
                                  </p:stCondLst>
                                  <p:childTnLst>
                                    <p:animClr clrSpc="rgb" dir="cw">
                                      <p:cBhvr additive="repl">
                                        <p:cTn id="42" dur="1000" fill="hold" masterRel="sameClick"/>
                                        <p:tgtEl>
                                          <p:spTgt spid="30734"/>
                                        </p:tgtEl>
                                        <p:attrNameLst>
                                          <p:attrName>fillColor</p:attrName>
                                        </p:attrNameLst>
                                      </p:cBhvr>
                                      <p:to>
                                        <a:srgbClr val="FF8000"/>
                                      </p:to>
                                    </p:animClr>
                                    <p:set>
                                      <p:cBhvr additive="repl">
                                        <p:cTn id="43" dur="1000" fill="hold"/>
                                        <p:tgtEl>
                                          <p:spTgt spid="30734"/>
                                        </p:tgtEl>
                                        <p:attrNameLst>
                                          <p:attrName>fill.type</p:attrName>
                                        </p:attrNameLst>
                                      </p:cBhvr>
                                      <p:to>
                                        <p:strVal val="solid"/>
                                      </p:to>
                                    </p:set>
                                  </p:childTnLst>
                                </p:cTn>
                              </p:par>
                              <p:par>
                                <p:cTn id="44" presetID="1" presetClass="emph" presetSubtype="2" fill="hold" nodeType="withEffect">
                                  <p:stCondLst>
                                    <p:cond delay="0"/>
                                  </p:stCondLst>
                                  <p:childTnLst>
                                    <p:animClr clrSpc="rgb" dir="cw">
                                      <p:cBhvr additive="repl">
                                        <p:cTn id="45" dur="1000" fill="hold" masterRel="sameClick"/>
                                        <p:tgtEl>
                                          <p:spTgt spid="30735"/>
                                        </p:tgtEl>
                                        <p:attrNameLst>
                                          <p:attrName>fillColor</p:attrName>
                                        </p:attrNameLst>
                                      </p:cBhvr>
                                      <p:to>
                                        <a:srgbClr val="FF8000"/>
                                      </p:to>
                                    </p:animClr>
                                    <p:set>
                                      <p:cBhvr additive="repl">
                                        <p:cTn id="46" dur="1000" fill="hold"/>
                                        <p:tgtEl>
                                          <p:spTgt spid="30735"/>
                                        </p:tgtEl>
                                        <p:attrNameLst>
                                          <p:attrName>fill.type</p:attrName>
                                        </p:attrNameLst>
                                      </p:cBhvr>
                                      <p:to>
                                        <p:strVal val="solid"/>
                                      </p:to>
                                    </p:set>
                                  </p:childTnLst>
                                </p:cTn>
                              </p:par>
                              <p:par>
                                <p:cTn id="47" presetID="1" presetClass="emph" presetSubtype="2" fill="hold" nodeType="withEffect">
                                  <p:stCondLst>
                                    <p:cond delay="0"/>
                                  </p:stCondLst>
                                  <p:childTnLst>
                                    <p:animClr clrSpc="rgb" dir="cw">
                                      <p:cBhvr additive="repl">
                                        <p:cTn id="48" dur="1000" fill="hold" masterRel="sameClick"/>
                                        <p:tgtEl>
                                          <p:spTgt spid="30736"/>
                                        </p:tgtEl>
                                        <p:attrNameLst>
                                          <p:attrName>fillColor</p:attrName>
                                        </p:attrNameLst>
                                      </p:cBhvr>
                                      <p:to>
                                        <a:srgbClr val="FF8000"/>
                                      </p:to>
                                    </p:animClr>
                                    <p:set>
                                      <p:cBhvr additive="repl">
                                        <p:cTn id="49" dur="1000" fill="hold"/>
                                        <p:tgtEl>
                                          <p:spTgt spid="30736"/>
                                        </p:tgtEl>
                                        <p:attrNameLst>
                                          <p:attrName>fill.type</p:attrName>
                                        </p:attrNameLst>
                                      </p:cBhvr>
                                      <p:to>
                                        <p:strVal val="solid"/>
                                      </p:to>
                                    </p:set>
                                  </p:childTnLst>
                                </p:cTn>
                              </p:par>
                              <p:par>
                                <p:cTn id="50" presetID="1" presetClass="emph" presetSubtype="2" fill="hold" nodeType="withEffect">
                                  <p:stCondLst>
                                    <p:cond delay="0"/>
                                  </p:stCondLst>
                                  <p:childTnLst>
                                    <p:animClr clrSpc="rgb" dir="cw">
                                      <p:cBhvr additive="repl">
                                        <p:cTn id="51" dur="1000" fill="hold" masterRel="sameClick"/>
                                        <p:tgtEl>
                                          <p:spTgt spid="30737"/>
                                        </p:tgtEl>
                                        <p:attrNameLst>
                                          <p:attrName>fillColor</p:attrName>
                                        </p:attrNameLst>
                                      </p:cBhvr>
                                      <p:to>
                                        <a:srgbClr val="FF8000"/>
                                      </p:to>
                                    </p:animClr>
                                    <p:set>
                                      <p:cBhvr additive="repl">
                                        <p:cTn id="52" dur="1000" fill="hold"/>
                                        <p:tgtEl>
                                          <p:spTgt spid="30737"/>
                                        </p:tgtEl>
                                        <p:attrNameLst>
                                          <p:attrName>fill.type</p:attrName>
                                        </p:attrNameLst>
                                      </p:cBhvr>
                                      <p:to>
                                        <p:strVal val="solid"/>
                                      </p:to>
                                    </p:set>
                                  </p:childTnLst>
                                </p:cTn>
                              </p:par>
                              <p:par>
                                <p:cTn id="53" presetID="1" presetClass="emph" presetSubtype="2" fill="hold" nodeType="withEffect">
                                  <p:stCondLst>
                                    <p:cond delay="0"/>
                                  </p:stCondLst>
                                  <p:childTnLst>
                                    <p:animClr clrSpc="rgb" dir="cw">
                                      <p:cBhvr additive="repl">
                                        <p:cTn id="54" dur="1000" fill="hold" masterRel="sameClick"/>
                                        <p:tgtEl>
                                          <p:spTgt spid="30738"/>
                                        </p:tgtEl>
                                        <p:attrNameLst>
                                          <p:attrName>fillColor</p:attrName>
                                        </p:attrNameLst>
                                      </p:cBhvr>
                                      <p:to>
                                        <a:srgbClr val="FF8000"/>
                                      </p:to>
                                    </p:animClr>
                                    <p:set>
                                      <p:cBhvr additive="repl">
                                        <p:cTn id="55" dur="1000" fill="hold"/>
                                        <p:tgtEl>
                                          <p:spTgt spid="30738"/>
                                        </p:tgtEl>
                                        <p:attrNameLst>
                                          <p:attrName>fill.type</p:attrName>
                                        </p:attrNameLst>
                                      </p:cBhvr>
                                      <p:to>
                                        <p:strVal val="solid"/>
                                      </p:to>
                                    </p:set>
                                  </p:childTnLst>
                                </p:cTn>
                              </p:par>
                              <p:par>
                                <p:cTn id="56" presetID="1" presetClass="emph" presetSubtype="2" fill="hold" nodeType="withEffect">
                                  <p:stCondLst>
                                    <p:cond delay="0"/>
                                  </p:stCondLst>
                                  <p:childTnLst>
                                    <p:animClr clrSpc="rgb" dir="cw">
                                      <p:cBhvr additive="repl">
                                        <p:cTn id="57" dur="1000" fill="hold" masterRel="sameClick"/>
                                        <p:tgtEl>
                                          <p:spTgt spid="30739"/>
                                        </p:tgtEl>
                                        <p:attrNameLst>
                                          <p:attrName>fillColor</p:attrName>
                                        </p:attrNameLst>
                                      </p:cBhvr>
                                      <p:to>
                                        <a:srgbClr val="FF8000"/>
                                      </p:to>
                                    </p:animClr>
                                    <p:set>
                                      <p:cBhvr additive="repl">
                                        <p:cTn id="58" dur="1000" fill="hold"/>
                                        <p:tgtEl>
                                          <p:spTgt spid="30739"/>
                                        </p:tgtEl>
                                        <p:attrNameLst>
                                          <p:attrName>fill.type</p:attrName>
                                        </p:attrNameLst>
                                      </p:cBhvr>
                                      <p:to>
                                        <p:strVal val="solid"/>
                                      </p:to>
                                    </p:set>
                                  </p:childTnLst>
                                </p:cTn>
                              </p:par>
                              <p:par>
                                <p:cTn id="59" presetID="1" presetClass="emph" presetSubtype="2" fill="hold" nodeType="withEffect">
                                  <p:stCondLst>
                                    <p:cond delay="0"/>
                                  </p:stCondLst>
                                  <p:childTnLst>
                                    <p:animClr clrSpc="rgb" dir="cw">
                                      <p:cBhvr additive="repl">
                                        <p:cTn id="60" dur="1000" fill="hold" masterRel="sameClick"/>
                                        <p:tgtEl>
                                          <p:spTgt spid="30740"/>
                                        </p:tgtEl>
                                        <p:attrNameLst>
                                          <p:attrName>fillColor</p:attrName>
                                        </p:attrNameLst>
                                      </p:cBhvr>
                                      <p:to>
                                        <a:srgbClr val="FF8000"/>
                                      </p:to>
                                    </p:animClr>
                                    <p:set>
                                      <p:cBhvr additive="repl">
                                        <p:cTn id="61" dur="1000" fill="hold"/>
                                        <p:tgtEl>
                                          <p:spTgt spid="30740"/>
                                        </p:tgtEl>
                                        <p:attrNameLst>
                                          <p:attrName>fill.type</p:attrName>
                                        </p:attrNameLst>
                                      </p:cBhvr>
                                      <p:to>
                                        <p:strVal val="solid"/>
                                      </p:to>
                                    </p:set>
                                  </p:childTnLst>
                                </p:cTn>
                              </p:par>
                              <p:par>
                                <p:cTn id="62" presetID="1" presetClass="emph" presetSubtype="2" fill="hold" nodeType="withEffect">
                                  <p:stCondLst>
                                    <p:cond delay="0"/>
                                  </p:stCondLst>
                                  <p:childTnLst>
                                    <p:animClr clrSpc="rgb" dir="cw">
                                      <p:cBhvr additive="repl">
                                        <p:cTn id="63" dur="1000" fill="hold" masterRel="sameClick"/>
                                        <p:tgtEl>
                                          <p:spTgt spid="30741"/>
                                        </p:tgtEl>
                                        <p:attrNameLst>
                                          <p:attrName>fillColor</p:attrName>
                                        </p:attrNameLst>
                                      </p:cBhvr>
                                      <p:to>
                                        <a:srgbClr val="FF8000"/>
                                      </p:to>
                                    </p:animClr>
                                    <p:set>
                                      <p:cBhvr additive="repl">
                                        <p:cTn id="64" dur="1000" fill="hold"/>
                                        <p:tgtEl>
                                          <p:spTgt spid="30741"/>
                                        </p:tgtEl>
                                        <p:attrNameLst>
                                          <p:attrName>fill.type</p:attrName>
                                        </p:attrNameLst>
                                      </p:cBhvr>
                                      <p:to>
                                        <p:strVal val="solid"/>
                                      </p:to>
                                    </p:set>
                                  </p:childTnLst>
                                </p:cTn>
                              </p:par>
                              <p:par>
                                <p:cTn id="65" presetID="1" presetClass="emph" presetSubtype="2" fill="hold" nodeType="withEffect">
                                  <p:stCondLst>
                                    <p:cond delay="0"/>
                                  </p:stCondLst>
                                  <p:childTnLst>
                                    <p:animClr clrSpc="rgb" dir="cw">
                                      <p:cBhvr additive="repl">
                                        <p:cTn id="66" dur="1000" fill="hold" masterRel="sameClick"/>
                                        <p:tgtEl>
                                          <p:spTgt spid="30742"/>
                                        </p:tgtEl>
                                        <p:attrNameLst>
                                          <p:attrName>fillColor</p:attrName>
                                        </p:attrNameLst>
                                      </p:cBhvr>
                                      <p:to>
                                        <a:srgbClr val="FF8000"/>
                                      </p:to>
                                    </p:animClr>
                                    <p:set>
                                      <p:cBhvr additive="repl">
                                        <p:cTn id="67" dur="1000" fill="hold"/>
                                        <p:tgtEl>
                                          <p:spTgt spid="30742"/>
                                        </p:tgtEl>
                                        <p:attrNameLst>
                                          <p:attrName>fill.type</p:attrName>
                                        </p:attrNameLst>
                                      </p:cBhvr>
                                      <p:to>
                                        <p:strVal val="solid"/>
                                      </p:to>
                                    </p:set>
                                  </p:childTnLst>
                                </p:cTn>
                              </p:par>
                              <p:par>
                                <p:cTn id="68" presetID="1" presetClass="emph" presetSubtype="2" fill="hold" nodeType="withEffect">
                                  <p:stCondLst>
                                    <p:cond delay="0"/>
                                  </p:stCondLst>
                                  <p:childTnLst>
                                    <p:animClr clrSpc="rgb" dir="cw">
                                      <p:cBhvr additive="repl">
                                        <p:cTn id="69" dur="1000" fill="hold" masterRel="sameClick"/>
                                        <p:tgtEl>
                                          <p:spTgt spid="30743"/>
                                        </p:tgtEl>
                                        <p:attrNameLst>
                                          <p:attrName>fillColor</p:attrName>
                                        </p:attrNameLst>
                                      </p:cBhvr>
                                      <p:to>
                                        <a:srgbClr val="00CC00"/>
                                      </p:to>
                                    </p:animClr>
                                    <p:set>
                                      <p:cBhvr additive="repl">
                                        <p:cTn id="70" dur="1000" fill="hold"/>
                                        <p:tgtEl>
                                          <p:spTgt spid="30743"/>
                                        </p:tgtEl>
                                        <p:attrNameLst>
                                          <p:attrName>fill.type</p:attrName>
                                        </p:attrNameLst>
                                      </p:cBhvr>
                                      <p:to>
                                        <p:strVal val="solid"/>
                                      </p:to>
                                    </p:set>
                                  </p:childTnLst>
                                </p:cTn>
                              </p:par>
                              <p:par>
                                <p:cTn id="71" presetID="1" presetClass="emph" presetSubtype="2" fill="hold" nodeType="withEffect">
                                  <p:stCondLst>
                                    <p:cond delay="0"/>
                                  </p:stCondLst>
                                  <p:childTnLst>
                                    <p:animClr clrSpc="rgb" dir="cw">
                                      <p:cBhvr additive="repl">
                                        <p:cTn id="72" dur="1000" fill="hold" masterRel="sameClick"/>
                                        <p:tgtEl>
                                          <p:spTgt spid="30744"/>
                                        </p:tgtEl>
                                        <p:attrNameLst>
                                          <p:attrName>fillColor</p:attrName>
                                        </p:attrNameLst>
                                      </p:cBhvr>
                                      <p:to>
                                        <a:srgbClr val="00CC00"/>
                                      </p:to>
                                    </p:animClr>
                                    <p:set>
                                      <p:cBhvr additive="repl">
                                        <p:cTn id="73" dur="1000" fill="hold"/>
                                        <p:tgtEl>
                                          <p:spTgt spid="30744"/>
                                        </p:tgtEl>
                                        <p:attrNameLst>
                                          <p:attrName>fill.type</p:attrName>
                                        </p:attrNameLst>
                                      </p:cBhvr>
                                      <p:to>
                                        <p:strVal val="solid"/>
                                      </p:to>
                                    </p:set>
                                  </p:childTnLst>
                                </p:cTn>
                              </p:par>
                              <p:par>
                                <p:cTn id="74" presetID="1" presetClass="emph" presetSubtype="2" fill="hold" nodeType="withEffect">
                                  <p:stCondLst>
                                    <p:cond delay="0"/>
                                  </p:stCondLst>
                                  <p:childTnLst>
                                    <p:animClr clrSpc="rgb" dir="cw">
                                      <p:cBhvr additive="repl">
                                        <p:cTn id="75" dur="1000" fill="hold" masterRel="sameClick"/>
                                        <p:tgtEl>
                                          <p:spTgt spid="30745"/>
                                        </p:tgtEl>
                                        <p:attrNameLst>
                                          <p:attrName>fillColor</p:attrName>
                                        </p:attrNameLst>
                                      </p:cBhvr>
                                      <p:to>
                                        <a:srgbClr val="00CC00"/>
                                      </p:to>
                                    </p:animClr>
                                    <p:set>
                                      <p:cBhvr additive="repl">
                                        <p:cTn id="76" dur="1000" fill="hold"/>
                                        <p:tgtEl>
                                          <p:spTgt spid="30745"/>
                                        </p:tgtEl>
                                        <p:attrNameLst>
                                          <p:attrName>fill.type</p:attrName>
                                        </p:attrNameLst>
                                      </p:cBhvr>
                                      <p:to>
                                        <p:strVal val="solid"/>
                                      </p:to>
                                    </p:set>
                                  </p:childTnLst>
                                </p:cTn>
                              </p:par>
                              <p:par>
                                <p:cTn id="77" presetID="1" presetClass="emph" presetSubtype="2" fill="hold" nodeType="withEffect">
                                  <p:stCondLst>
                                    <p:cond delay="0"/>
                                  </p:stCondLst>
                                  <p:childTnLst>
                                    <p:animClr clrSpc="rgb" dir="cw">
                                      <p:cBhvr additive="repl">
                                        <p:cTn id="78" dur="1000" fill="hold" masterRel="sameClick"/>
                                        <p:tgtEl>
                                          <p:spTgt spid="30746"/>
                                        </p:tgtEl>
                                        <p:attrNameLst>
                                          <p:attrName>fillColor</p:attrName>
                                        </p:attrNameLst>
                                      </p:cBhvr>
                                      <p:to>
                                        <a:srgbClr val="00CC00"/>
                                      </p:to>
                                    </p:animClr>
                                    <p:set>
                                      <p:cBhvr additive="repl">
                                        <p:cTn id="79" dur="1000" fill="hold"/>
                                        <p:tgtEl>
                                          <p:spTgt spid="30746"/>
                                        </p:tgtEl>
                                        <p:attrNameLst>
                                          <p:attrName>fill.type</p:attrName>
                                        </p:attrNameLst>
                                      </p:cBhvr>
                                      <p:to>
                                        <p:strVal val="solid"/>
                                      </p:to>
                                    </p:set>
                                  </p:childTnLst>
                                </p:cTn>
                              </p:par>
                              <p:par>
                                <p:cTn id="80" presetID="1" presetClass="emph" presetSubtype="2" fill="hold" nodeType="withEffect">
                                  <p:stCondLst>
                                    <p:cond delay="0"/>
                                  </p:stCondLst>
                                  <p:childTnLst>
                                    <p:animClr clrSpc="rgb" dir="cw">
                                      <p:cBhvr additive="repl">
                                        <p:cTn id="81" dur="1000" fill="hold" masterRel="sameClick"/>
                                        <p:tgtEl>
                                          <p:spTgt spid="30747"/>
                                        </p:tgtEl>
                                        <p:attrNameLst>
                                          <p:attrName>fillColor</p:attrName>
                                        </p:attrNameLst>
                                      </p:cBhvr>
                                      <p:to>
                                        <a:srgbClr val="00CC00"/>
                                      </p:to>
                                    </p:animClr>
                                    <p:set>
                                      <p:cBhvr additive="repl">
                                        <p:cTn id="82" dur="1000" fill="hold"/>
                                        <p:tgtEl>
                                          <p:spTgt spid="30747"/>
                                        </p:tgtEl>
                                        <p:attrNameLst>
                                          <p:attrName>fill.type</p:attrName>
                                        </p:attrNameLst>
                                      </p:cBhvr>
                                      <p:to>
                                        <p:strVal val="solid"/>
                                      </p:to>
                                    </p:set>
                                  </p:childTnLst>
                                </p:cTn>
                              </p:par>
                              <p:par>
                                <p:cTn id="83" presetID="1" presetClass="emph" presetSubtype="2" fill="hold" nodeType="withEffect">
                                  <p:stCondLst>
                                    <p:cond delay="0"/>
                                  </p:stCondLst>
                                  <p:childTnLst>
                                    <p:animClr clrSpc="rgb" dir="cw">
                                      <p:cBhvr additive="repl">
                                        <p:cTn id="84" dur="1000" fill="hold" masterRel="sameClick"/>
                                        <p:tgtEl>
                                          <p:spTgt spid="30748"/>
                                        </p:tgtEl>
                                        <p:attrNameLst>
                                          <p:attrName>fillColor</p:attrName>
                                        </p:attrNameLst>
                                      </p:cBhvr>
                                      <p:to>
                                        <a:srgbClr val="00CC00"/>
                                      </p:to>
                                    </p:animClr>
                                    <p:set>
                                      <p:cBhvr additive="repl">
                                        <p:cTn id="85" dur="1000" fill="hold"/>
                                        <p:tgtEl>
                                          <p:spTgt spid="30748"/>
                                        </p:tgtEl>
                                        <p:attrNameLst>
                                          <p:attrName>fill.type</p:attrName>
                                        </p:attrNameLst>
                                      </p:cBhvr>
                                      <p:to>
                                        <p:strVal val="solid"/>
                                      </p:to>
                                    </p:set>
                                  </p:childTnLst>
                                </p:cTn>
                              </p:par>
                              <p:par>
                                <p:cTn id="86" presetID="1" presetClass="emph" presetSubtype="2" fill="hold" nodeType="withEffect">
                                  <p:stCondLst>
                                    <p:cond delay="0"/>
                                  </p:stCondLst>
                                  <p:childTnLst>
                                    <p:animClr clrSpc="rgb" dir="cw">
                                      <p:cBhvr additive="repl">
                                        <p:cTn id="87" dur="1000" fill="hold" masterRel="sameClick"/>
                                        <p:tgtEl>
                                          <p:spTgt spid="30749"/>
                                        </p:tgtEl>
                                        <p:attrNameLst>
                                          <p:attrName>fillColor</p:attrName>
                                        </p:attrNameLst>
                                      </p:cBhvr>
                                      <p:to>
                                        <a:srgbClr val="00CC00"/>
                                      </p:to>
                                    </p:animClr>
                                    <p:set>
                                      <p:cBhvr additive="repl">
                                        <p:cTn id="88" dur="1000" fill="hold"/>
                                        <p:tgtEl>
                                          <p:spTgt spid="307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body"/>
          </p:nvPr>
        </p:nvSpPr>
        <p:spPr>
          <a:xfrm>
            <a:off x="1485900" y="1200151"/>
            <a:ext cx="6172200" cy="3394472"/>
          </a:xfrm>
        </p:spPr>
        <p:txBody>
          <a:bodyPr anchor="t"/>
          <a:lstStyle/>
          <a:p>
            <a:pPr marL="257175" indent="-255985" eaLnBrk="1" hangingPunct="1">
              <a:spcBef>
                <a:spcPts val="75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r>
              <a:rPr lang="en-US" altLang="en-US" sz="3000" b="1"/>
              <a:t>Let’s Make a Pattern!</a:t>
            </a:r>
          </a:p>
          <a:p>
            <a:pPr marL="257175" indent="-255985" eaLnBrk="1" hangingPunct="1">
              <a:spcBef>
                <a:spcPts val="60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endParaRPr lang="en-US" altLang="en-US" sz="2400"/>
          </a:p>
          <a:p>
            <a:pPr marL="257175" indent="-255985" eaLnBrk="1" hangingPunct="1">
              <a:spcBef>
                <a:spcPts val="60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r>
              <a:rPr lang="en-US" altLang="en-US" sz="2400"/>
              <a:t>Concept: Michael Mitchelmore</a:t>
            </a:r>
          </a:p>
          <a:p>
            <a:pPr marL="257175" indent="-255985" eaLnBrk="1" hangingPunct="1">
              <a:spcBef>
                <a:spcPts val="60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r>
              <a:rPr lang="en-US" altLang="en-US" sz="2400"/>
              <a:t>Realisation: Julia Mitchelmore</a:t>
            </a:r>
          </a:p>
          <a:p>
            <a:pPr marL="257175" indent="-255985" eaLnBrk="1" hangingPunct="1">
              <a:spcBef>
                <a:spcPts val="45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endParaRPr lang="en-US" altLang="en-US" sz="1800">
              <a:cs typeface="Arial" panose="020B0604020202020204" pitchFamily="34" charset="0"/>
            </a:endParaRPr>
          </a:p>
          <a:p>
            <a:pPr marL="257175" indent="-255985" eaLnBrk="1" hangingPunct="1">
              <a:spcBef>
                <a:spcPts val="45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endParaRPr lang="en-US" altLang="en-US" sz="1800">
              <a:cs typeface="Arial" panose="020B0604020202020204" pitchFamily="34" charset="0"/>
            </a:endParaRPr>
          </a:p>
          <a:p>
            <a:pPr marL="257175" indent="-255985" eaLnBrk="1" hangingPunct="1">
              <a:spcBef>
                <a:spcPts val="45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endParaRPr lang="en-US" altLang="en-US" sz="1800">
              <a:cs typeface="Arial" panose="020B0604020202020204" pitchFamily="34" charset="0"/>
            </a:endParaRPr>
          </a:p>
          <a:p>
            <a:pPr marL="257175" indent="-255985" eaLnBrk="1" hangingPunct="1">
              <a:spcBef>
                <a:spcPts val="450"/>
              </a:spcBef>
              <a:buClrTx/>
              <a:tabLst>
                <a:tab pos="684610" algn="l"/>
                <a:tab pos="1370410" algn="l"/>
                <a:tab pos="2056210" algn="l"/>
                <a:tab pos="2742010" algn="l"/>
                <a:tab pos="3427810" algn="l"/>
                <a:tab pos="4113610" algn="l"/>
                <a:tab pos="4799410" algn="l"/>
                <a:tab pos="5485210" algn="l"/>
                <a:tab pos="6171010" algn="l"/>
                <a:tab pos="6856810" algn="l"/>
                <a:tab pos="7542610" algn="l"/>
              </a:tabLst>
              <a:defRPr/>
            </a:pPr>
            <a:r>
              <a:rPr lang="en-US" altLang="en-US" sz="1800">
                <a:cs typeface="Arial" panose="020B0604020202020204" pitchFamily="34" charset="0"/>
              </a:rPr>
              <a:t>© AAMT 2012</a:t>
            </a:r>
          </a:p>
        </p:txBody>
      </p:sp>
    </p:spTree>
    <p:extLst>
      <p:ext uri="{BB962C8B-B14F-4D97-AF65-F5344CB8AC3E}">
        <p14:creationId xmlns:p14="http://schemas.microsoft.com/office/powerpoint/2010/main" val="534277633"/>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96176" y="1207271"/>
            <a:ext cx="2630720" cy="3692239"/>
          </a:xfrm>
          <a:prstGeom prst="rect">
            <a:avLst/>
          </a:prstGeom>
        </p:spPr>
      </p:pic>
      <p:sp>
        <p:nvSpPr>
          <p:cNvPr id="5" name="TextBox 4"/>
          <p:cNvSpPr txBox="1"/>
          <p:nvPr/>
        </p:nvSpPr>
        <p:spPr>
          <a:xfrm flipH="1">
            <a:off x="1358838" y="555671"/>
            <a:ext cx="4419875" cy="523220"/>
          </a:xfrm>
          <a:prstGeom prst="rect">
            <a:avLst/>
          </a:prstGeom>
          <a:noFill/>
        </p:spPr>
        <p:txBody>
          <a:bodyPr wrap="square" rtlCol="0">
            <a:spAutoFit/>
          </a:bodyPr>
          <a:lstStyle/>
          <a:p>
            <a:r>
              <a:rPr lang="en-AU" sz="2800" b="1" dirty="0">
                <a:solidFill>
                  <a:srgbClr val="0F1E50"/>
                </a:solidFill>
                <a:latin typeface="Arial" charset="0"/>
                <a:ea typeface="Arial" charset="0"/>
                <a:cs typeface="Arial" charset="0"/>
              </a:rPr>
              <a:t>A staircase </a:t>
            </a:r>
            <a:r>
              <a:rPr lang="en-AU" sz="2800" b="1" dirty="0" smtClean="0">
                <a:solidFill>
                  <a:srgbClr val="0F1E50"/>
                </a:solidFill>
                <a:latin typeface="Arial" charset="0"/>
                <a:ea typeface="Arial" charset="0"/>
                <a:cs typeface="Arial" charset="0"/>
              </a:rPr>
              <a:t>pattern</a:t>
            </a:r>
            <a:endParaRPr lang="en-AU" sz="2800" b="1"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2578074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90334" y="615247"/>
            <a:ext cx="4782100" cy="3543979"/>
          </a:xfrm>
        </p:spPr>
      </p:pic>
      <p:sp>
        <p:nvSpPr>
          <p:cNvPr id="5" name="TextBox 4"/>
          <p:cNvSpPr txBox="1"/>
          <p:nvPr/>
        </p:nvSpPr>
        <p:spPr>
          <a:xfrm>
            <a:off x="6239505" y="848456"/>
            <a:ext cx="2777174" cy="1785104"/>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This rectangular </a:t>
            </a:r>
            <a:r>
              <a:rPr lang="en-AU" sz="2200" dirty="0" smtClean="0">
                <a:solidFill>
                  <a:srgbClr val="0F1E50"/>
                </a:solidFill>
                <a:latin typeface="Arial" charset="0"/>
                <a:ea typeface="Arial" charset="0"/>
                <a:cs typeface="Arial" charset="0"/>
              </a:rPr>
              <a:t/>
            </a:r>
            <a:br>
              <a:rPr lang="en-AU" sz="2200" dirty="0" smtClean="0">
                <a:solidFill>
                  <a:srgbClr val="0F1E50"/>
                </a:solidFill>
                <a:latin typeface="Arial" charset="0"/>
                <a:ea typeface="Arial" charset="0"/>
                <a:cs typeface="Arial" charset="0"/>
              </a:rPr>
            </a:br>
            <a:r>
              <a:rPr lang="en-AU" sz="2200" dirty="0" smtClean="0">
                <a:solidFill>
                  <a:srgbClr val="0F1E50"/>
                </a:solidFill>
                <a:latin typeface="Arial" charset="0"/>
                <a:ea typeface="Arial" charset="0"/>
                <a:cs typeface="Arial" charset="0"/>
              </a:rPr>
              <a:t>grid </a:t>
            </a:r>
            <a:r>
              <a:rPr lang="en-AU" sz="2200" dirty="0">
                <a:solidFill>
                  <a:srgbClr val="0F1E50"/>
                </a:solidFill>
                <a:latin typeface="Arial" charset="0"/>
                <a:ea typeface="Arial" charset="0"/>
                <a:cs typeface="Arial" charset="0"/>
              </a:rPr>
              <a:t>is </a:t>
            </a:r>
            <a:r>
              <a:rPr lang="en-AU" sz="2200" dirty="0" smtClean="0">
                <a:solidFill>
                  <a:srgbClr val="0F1E50"/>
                </a:solidFill>
                <a:latin typeface="Arial" charset="0"/>
                <a:ea typeface="Arial" charset="0"/>
                <a:cs typeface="Arial" charset="0"/>
              </a:rPr>
              <a:t>filled </a:t>
            </a:r>
            <a:r>
              <a:rPr lang="en-AU" sz="2200" dirty="0">
                <a:solidFill>
                  <a:srgbClr val="0F1E50"/>
                </a:solidFill>
                <a:latin typeface="Arial" charset="0"/>
                <a:ea typeface="Arial" charset="0"/>
                <a:cs typeface="Arial" charset="0"/>
              </a:rPr>
              <a:t>with </a:t>
            </a:r>
            <a:r>
              <a:rPr lang="en-AU" sz="2200" dirty="0" smtClean="0">
                <a:solidFill>
                  <a:srgbClr val="0F1E50"/>
                </a:solidFill>
                <a:latin typeface="Arial" charset="0"/>
                <a:ea typeface="Arial" charset="0"/>
                <a:cs typeface="Arial" charset="0"/>
              </a:rPr>
              <a:t>12 </a:t>
            </a:r>
            <a:r>
              <a:rPr lang="en-AU" sz="2200" dirty="0">
                <a:solidFill>
                  <a:srgbClr val="0F1E50"/>
                </a:solidFill>
                <a:latin typeface="Arial" charset="0"/>
                <a:ea typeface="Arial" charset="0"/>
                <a:cs typeface="Arial" charset="0"/>
              </a:rPr>
              <a:t>identical squares, with no spaces between them.</a:t>
            </a:r>
          </a:p>
        </p:txBody>
      </p:sp>
    </p:spTree>
    <p:extLst>
      <p:ext uri="{BB962C8B-B14F-4D97-AF65-F5344CB8AC3E}">
        <p14:creationId xmlns:p14="http://schemas.microsoft.com/office/powerpoint/2010/main" val="1748724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06080" y="635608"/>
            <a:ext cx="4782100" cy="3543979"/>
          </a:xfrm>
        </p:spPr>
      </p:pic>
      <p:sp>
        <p:nvSpPr>
          <p:cNvPr id="5" name="TextBox 4"/>
          <p:cNvSpPr txBox="1"/>
          <p:nvPr/>
        </p:nvSpPr>
        <p:spPr>
          <a:xfrm>
            <a:off x="6251079" y="950913"/>
            <a:ext cx="2615129" cy="1785104"/>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That same rectangular grid can be seen as three </a:t>
            </a:r>
            <a:r>
              <a:rPr lang="en-AU" sz="2200" b="1" dirty="0">
                <a:solidFill>
                  <a:srgbClr val="0F1E50"/>
                </a:solidFill>
                <a:latin typeface="Arial" charset="0"/>
                <a:ea typeface="Arial" charset="0"/>
                <a:cs typeface="Arial" charset="0"/>
              </a:rPr>
              <a:t>rows</a:t>
            </a:r>
            <a:r>
              <a:rPr lang="en-AU" sz="2200" dirty="0">
                <a:solidFill>
                  <a:srgbClr val="0F1E50"/>
                </a:solidFill>
                <a:latin typeface="Arial" charset="0"/>
                <a:ea typeface="Arial" charset="0"/>
                <a:cs typeface="Arial" charset="0"/>
              </a:rPr>
              <a:t> of </a:t>
            </a:r>
            <a:r>
              <a:rPr lang="en-AU" sz="2200" dirty="0" smtClean="0">
                <a:solidFill>
                  <a:srgbClr val="0F1E50"/>
                </a:solidFill>
                <a:latin typeface="Arial" charset="0"/>
                <a:ea typeface="Arial" charset="0"/>
                <a:cs typeface="Arial" charset="0"/>
              </a:rPr>
              <a:t/>
            </a:r>
            <a:br>
              <a:rPr lang="en-AU" sz="2200" dirty="0" smtClean="0">
                <a:solidFill>
                  <a:srgbClr val="0F1E50"/>
                </a:solidFill>
                <a:latin typeface="Arial" charset="0"/>
                <a:ea typeface="Arial" charset="0"/>
                <a:cs typeface="Arial" charset="0"/>
              </a:rPr>
            </a:br>
            <a:r>
              <a:rPr lang="en-AU" sz="2200" dirty="0" smtClean="0">
                <a:solidFill>
                  <a:srgbClr val="0F1E50"/>
                </a:solidFill>
                <a:latin typeface="Arial" charset="0"/>
                <a:ea typeface="Arial" charset="0"/>
                <a:cs typeface="Arial" charset="0"/>
              </a:rPr>
              <a:t>four </a:t>
            </a:r>
            <a:r>
              <a:rPr lang="en-AU" sz="2200" dirty="0">
                <a:solidFill>
                  <a:srgbClr val="0F1E50"/>
                </a:solidFill>
                <a:latin typeface="Arial" charset="0"/>
                <a:ea typeface="Arial" charset="0"/>
                <a:cs typeface="Arial" charset="0"/>
              </a:rPr>
              <a:t>squares.</a:t>
            </a:r>
          </a:p>
        </p:txBody>
      </p:sp>
      <p:cxnSp>
        <p:nvCxnSpPr>
          <p:cNvPr id="7" name="Straight Connector 6"/>
          <p:cNvCxnSpPr/>
          <p:nvPr/>
        </p:nvCxnSpPr>
        <p:spPr>
          <a:xfrm>
            <a:off x="2152891" y="950913"/>
            <a:ext cx="3877519" cy="0"/>
          </a:xfrm>
          <a:prstGeom prst="line">
            <a:avLst/>
          </a:prstGeom>
          <a:ln w="57150">
            <a:solidFill>
              <a:srgbClr val="0F1E5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158370" y="1936690"/>
            <a:ext cx="3877519" cy="0"/>
          </a:xfrm>
          <a:prstGeom prst="line">
            <a:avLst/>
          </a:prstGeom>
          <a:ln w="57150">
            <a:solidFill>
              <a:srgbClr val="0F1E5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158370" y="2899318"/>
            <a:ext cx="3877519" cy="0"/>
          </a:xfrm>
          <a:prstGeom prst="line">
            <a:avLst/>
          </a:prstGeom>
          <a:ln w="57150">
            <a:solidFill>
              <a:srgbClr val="0F1E5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2158370" y="3860016"/>
            <a:ext cx="3877519" cy="0"/>
          </a:xfrm>
          <a:prstGeom prst="line">
            <a:avLst/>
          </a:prstGeom>
          <a:ln w="57150">
            <a:solidFill>
              <a:srgbClr val="0F1E5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57232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29231" y="638397"/>
            <a:ext cx="4782100" cy="3543979"/>
          </a:xfrm>
        </p:spPr>
      </p:pic>
      <p:sp>
        <p:nvSpPr>
          <p:cNvPr id="5" name="TextBox 4"/>
          <p:cNvSpPr txBox="1"/>
          <p:nvPr/>
        </p:nvSpPr>
        <p:spPr>
          <a:xfrm>
            <a:off x="6297377" y="848456"/>
            <a:ext cx="2128993" cy="1446550"/>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It can also be seen as four </a:t>
            </a:r>
            <a:r>
              <a:rPr lang="en-AU" sz="2200" b="1" dirty="0" smtClean="0">
                <a:solidFill>
                  <a:srgbClr val="0F1E50"/>
                </a:solidFill>
                <a:latin typeface="Arial" charset="0"/>
                <a:ea typeface="Arial" charset="0"/>
                <a:cs typeface="Arial" charset="0"/>
              </a:rPr>
              <a:t>columns</a:t>
            </a:r>
            <a:r>
              <a:rPr lang="en-AU" sz="2200" dirty="0" smtClean="0">
                <a:solidFill>
                  <a:srgbClr val="0F1E50"/>
                </a:solidFill>
                <a:latin typeface="Arial" charset="0"/>
                <a:ea typeface="Arial" charset="0"/>
                <a:cs typeface="Arial" charset="0"/>
              </a:rPr>
              <a:t> of </a:t>
            </a:r>
            <a:r>
              <a:rPr lang="en-AU" sz="2200" smtClean="0">
                <a:solidFill>
                  <a:srgbClr val="0F1E50"/>
                </a:solidFill>
                <a:latin typeface="Arial" charset="0"/>
                <a:ea typeface="Arial" charset="0"/>
                <a:cs typeface="Arial" charset="0"/>
              </a:rPr>
              <a:t>three squares</a:t>
            </a:r>
            <a:r>
              <a:rPr lang="en-AU" sz="2200" dirty="0" smtClean="0">
                <a:solidFill>
                  <a:srgbClr val="0F1E50"/>
                </a:solidFill>
                <a:latin typeface="Arial" charset="0"/>
                <a:ea typeface="Arial" charset="0"/>
                <a:cs typeface="Arial" charset="0"/>
              </a:rPr>
              <a:t>.</a:t>
            </a:r>
            <a:endParaRPr lang="en-AU" sz="2200" dirty="0">
              <a:solidFill>
                <a:srgbClr val="0F1E50"/>
              </a:solidFill>
              <a:latin typeface="Arial" charset="0"/>
              <a:ea typeface="Arial" charset="0"/>
              <a:cs typeface="Arial" charset="0"/>
            </a:endParaRPr>
          </a:p>
        </p:txBody>
      </p:sp>
      <p:cxnSp>
        <p:nvCxnSpPr>
          <p:cNvPr id="7" name="Straight Connector 6"/>
          <p:cNvCxnSpPr/>
          <p:nvPr/>
        </p:nvCxnSpPr>
        <p:spPr>
          <a:xfrm flipH="1">
            <a:off x="2210764" y="950913"/>
            <a:ext cx="2" cy="2912905"/>
          </a:xfrm>
          <a:prstGeom prst="line">
            <a:avLst/>
          </a:prstGeom>
          <a:ln w="57150">
            <a:solidFill>
              <a:srgbClr val="0F1E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45135" y="950913"/>
            <a:ext cx="2" cy="2912905"/>
          </a:xfrm>
          <a:prstGeom prst="line">
            <a:avLst/>
          </a:prstGeom>
          <a:ln w="57150">
            <a:solidFill>
              <a:srgbClr val="0F1E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155004" y="950912"/>
            <a:ext cx="2" cy="2912905"/>
          </a:xfrm>
          <a:prstGeom prst="line">
            <a:avLst/>
          </a:prstGeom>
          <a:ln w="57150">
            <a:solidFill>
              <a:srgbClr val="0F1E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89373" y="950911"/>
            <a:ext cx="2" cy="2912905"/>
          </a:xfrm>
          <a:prstGeom prst="line">
            <a:avLst/>
          </a:prstGeom>
          <a:ln w="57150">
            <a:solidFill>
              <a:srgbClr val="0F1E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046890" y="950913"/>
            <a:ext cx="2" cy="2912905"/>
          </a:xfrm>
          <a:prstGeom prst="line">
            <a:avLst/>
          </a:prstGeom>
          <a:ln w="57150">
            <a:solidFill>
              <a:srgbClr val="0F1E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404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02851" y="615247"/>
            <a:ext cx="4782100" cy="3543979"/>
          </a:xfrm>
        </p:spPr>
      </p:pic>
      <p:sp>
        <p:nvSpPr>
          <p:cNvPr id="5" name="TextBox 4"/>
          <p:cNvSpPr txBox="1"/>
          <p:nvPr/>
        </p:nvSpPr>
        <p:spPr>
          <a:xfrm>
            <a:off x="6366826" y="813732"/>
            <a:ext cx="2615129" cy="2462213"/>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Some Year 1 students were given square tiles and asked to make a </a:t>
            </a:r>
            <a:r>
              <a:rPr lang="en-AU" sz="2200" dirty="0" smtClean="0">
                <a:solidFill>
                  <a:srgbClr val="0F1E50"/>
                </a:solidFill>
                <a:latin typeface="Arial" charset="0"/>
                <a:ea typeface="Arial" charset="0"/>
                <a:cs typeface="Arial" charset="0"/>
              </a:rPr>
              <a:t>3 x 4 </a:t>
            </a:r>
            <a:r>
              <a:rPr lang="en-AU" sz="2200" dirty="0">
                <a:solidFill>
                  <a:srgbClr val="0F1E50"/>
                </a:solidFill>
                <a:latin typeface="Arial" charset="0"/>
                <a:ea typeface="Arial" charset="0"/>
                <a:cs typeface="Arial" charset="0"/>
              </a:rPr>
              <a:t>rectangular grid, like this one, and then draw it.</a:t>
            </a:r>
          </a:p>
        </p:txBody>
      </p:sp>
    </p:spTree>
    <p:extLst>
      <p:ext uri="{BB962C8B-B14F-4D97-AF65-F5344CB8AC3E}">
        <p14:creationId xmlns:p14="http://schemas.microsoft.com/office/powerpoint/2010/main" val="144029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7233" y="848455"/>
            <a:ext cx="3961749" cy="1107996"/>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They easily made the grid, </a:t>
            </a:r>
            <a:r>
              <a:rPr lang="en-AU" sz="2200" dirty="0" smtClean="0">
                <a:solidFill>
                  <a:srgbClr val="0F1E50"/>
                </a:solidFill>
                <a:latin typeface="Arial" charset="0"/>
                <a:ea typeface="Arial" charset="0"/>
                <a:cs typeface="Arial" charset="0"/>
              </a:rPr>
              <a:t>but </a:t>
            </a:r>
            <a:r>
              <a:rPr lang="en-AU" sz="2200" dirty="0">
                <a:solidFill>
                  <a:srgbClr val="0F1E50"/>
                </a:solidFill>
                <a:latin typeface="Arial" charset="0"/>
                <a:ea typeface="Arial" charset="0"/>
                <a:cs typeface="Arial" charset="0"/>
              </a:rPr>
              <a:t>had difficulty drawing it. Here are some of their drawings.</a:t>
            </a:r>
          </a:p>
        </p:txBody>
      </p:sp>
    </p:spTree>
    <p:extLst>
      <p:ext uri="{BB962C8B-B14F-4D97-AF65-F5344CB8AC3E}">
        <p14:creationId xmlns:p14="http://schemas.microsoft.com/office/powerpoint/2010/main" val="2949630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7606" y="1494942"/>
            <a:ext cx="3857578" cy="1661993"/>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What elements has </a:t>
            </a:r>
            <a:r>
              <a:rPr lang="en-AU" sz="2200" dirty="0" err="1" smtClean="0">
                <a:solidFill>
                  <a:srgbClr val="0F1E50"/>
                </a:solidFill>
                <a:latin typeface="Arial" charset="0"/>
                <a:ea typeface="Arial" charset="0"/>
                <a:cs typeface="Arial" charset="0"/>
              </a:rPr>
              <a:t>Ashah</a:t>
            </a:r>
            <a:r>
              <a:rPr lang="en-AU" sz="2200" dirty="0" smtClean="0">
                <a:solidFill>
                  <a:srgbClr val="0F1E50"/>
                </a:solidFill>
                <a:latin typeface="Arial" charset="0"/>
                <a:ea typeface="Arial" charset="0"/>
                <a:cs typeface="Arial" charset="0"/>
              </a:rPr>
              <a:t>:</a:t>
            </a:r>
          </a:p>
          <a:p>
            <a:pPr marL="285750" indent="-285750">
              <a:buFont typeface="Arial" charset="0"/>
              <a:buChar char="•"/>
            </a:pPr>
            <a:r>
              <a:rPr lang="en-AU" sz="2200" dirty="0" smtClean="0">
                <a:solidFill>
                  <a:srgbClr val="0F1E50"/>
                </a:solidFill>
                <a:latin typeface="Arial" charset="0"/>
                <a:ea typeface="Arial" charset="0"/>
                <a:cs typeface="Arial" charset="0"/>
              </a:rPr>
              <a:t>focussed on?</a:t>
            </a:r>
          </a:p>
          <a:p>
            <a:pPr marL="285750" indent="-285750">
              <a:buFont typeface="Arial" charset="0"/>
              <a:buChar char="•"/>
            </a:pPr>
            <a:r>
              <a:rPr lang="en-AU" sz="2200" dirty="0" smtClean="0">
                <a:solidFill>
                  <a:srgbClr val="0F1E50"/>
                </a:solidFill>
                <a:latin typeface="Arial" charset="0"/>
                <a:ea typeface="Arial" charset="0"/>
                <a:cs typeface="Arial" charset="0"/>
              </a:rPr>
              <a:t>missed out on?</a:t>
            </a:r>
            <a:r>
              <a:rPr lang="en-AU" dirty="0">
                <a:solidFill>
                  <a:srgbClr val="406077"/>
                </a:solidFill>
                <a:latin typeface="Arial" charset="0"/>
                <a:ea typeface="Arial" charset="0"/>
                <a:cs typeface="Arial" charset="0"/>
              </a:rPr>
              <a:t/>
            </a:r>
            <a:br>
              <a:rPr lang="en-AU" dirty="0">
                <a:solidFill>
                  <a:srgbClr val="406077"/>
                </a:solidFill>
                <a:latin typeface="Arial" charset="0"/>
                <a:ea typeface="Arial" charset="0"/>
                <a:cs typeface="Arial" charset="0"/>
              </a:rPr>
            </a:br>
            <a:r>
              <a:rPr lang="en-AU" dirty="0">
                <a:solidFill>
                  <a:srgbClr val="406077"/>
                </a:solidFill>
                <a:latin typeface="Arial" charset="0"/>
                <a:ea typeface="Arial" charset="0"/>
                <a:cs typeface="Arial" charset="0"/>
              </a:rPr>
              <a:t> </a:t>
            </a:r>
            <a:r>
              <a:rPr lang="en-AU" dirty="0" smtClean="0">
                <a:solidFill>
                  <a:srgbClr val="406077"/>
                </a:solidFill>
                <a:latin typeface="Arial" charset="0"/>
                <a:ea typeface="Arial" charset="0"/>
                <a:cs typeface="Arial" charset="0"/>
              </a:rPr>
              <a:t/>
            </a:r>
            <a:br>
              <a:rPr lang="en-AU" dirty="0" smtClean="0">
                <a:solidFill>
                  <a:srgbClr val="406077"/>
                </a:solidFill>
                <a:latin typeface="Arial" charset="0"/>
                <a:ea typeface="Arial" charset="0"/>
                <a:cs typeface="Arial" charset="0"/>
              </a:rPr>
            </a:br>
            <a:endParaRPr lang="en-AU" dirty="0" smtClean="0">
              <a:solidFill>
                <a:srgbClr val="406077"/>
              </a:solidFill>
              <a:latin typeface="Arial" charset="0"/>
              <a:ea typeface="Arial" charset="0"/>
              <a:cs typeface="Arial" charset="0"/>
            </a:endParaRPr>
          </a:p>
        </p:txBody>
      </p:sp>
      <p:pic>
        <p:nvPicPr>
          <p:cNvPr id="6" name="Picture 5"/>
          <p:cNvPicPr>
            <a:picLocks noChangeAspect="1"/>
          </p:cNvPicPr>
          <p:nvPr/>
        </p:nvPicPr>
        <p:blipFill>
          <a:blip r:embed="rId3"/>
          <a:stretch>
            <a:fillRect/>
          </a:stretch>
        </p:blipFill>
        <p:spPr>
          <a:xfrm>
            <a:off x="2030387" y="1589236"/>
            <a:ext cx="2207186" cy="1742514"/>
          </a:xfrm>
          <a:prstGeom prst="rect">
            <a:avLst/>
          </a:prstGeom>
          <a:ln w="6350">
            <a:solidFill>
              <a:srgbClr val="406077"/>
            </a:solidFill>
          </a:ln>
        </p:spPr>
      </p:pic>
      <p:sp>
        <p:nvSpPr>
          <p:cNvPr id="2" name="TextBox 1"/>
          <p:cNvSpPr txBox="1"/>
          <p:nvPr/>
        </p:nvSpPr>
        <p:spPr>
          <a:xfrm>
            <a:off x="4927605" y="2541517"/>
            <a:ext cx="3857579" cy="430887"/>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How could </a:t>
            </a:r>
            <a:r>
              <a:rPr lang="en-AU" sz="2200" dirty="0" err="1" smtClean="0">
                <a:solidFill>
                  <a:srgbClr val="0F1E50"/>
                </a:solidFill>
                <a:latin typeface="Arial" charset="0"/>
                <a:ea typeface="Arial" charset="0"/>
                <a:cs typeface="Arial" charset="0"/>
              </a:rPr>
              <a:t>Ashah</a:t>
            </a:r>
            <a:r>
              <a:rPr lang="en-AU" sz="2200" dirty="0" smtClean="0">
                <a:solidFill>
                  <a:srgbClr val="0F1E50"/>
                </a:solidFill>
                <a:latin typeface="Arial" charset="0"/>
                <a:ea typeface="Arial" charset="0"/>
                <a:cs typeface="Arial" charset="0"/>
              </a:rPr>
              <a:t> correct it?</a:t>
            </a:r>
            <a:endParaRPr lang="en-US" sz="2200" dirty="0">
              <a:solidFill>
                <a:srgbClr val="0F1E50"/>
              </a:solidFill>
            </a:endParaRPr>
          </a:p>
        </p:txBody>
      </p:sp>
      <p:sp>
        <p:nvSpPr>
          <p:cNvPr id="7" name="TextBox 6"/>
          <p:cNvSpPr txBox="1"/>
          <p:nvPr/>
        </p:nvSpPr>
        <p:spPr>
          <a:xfrm>
            <a:off x="2566821" y="3367268"/>
            <a:ext cx="1793626" cy="276999"/>
          </a:xfrm>
          <a:prstGeom prst="rect">
            <a:avLst/>
          </a:prstGeom>
          <a:noFill/>
        </p:spPr>
        <p:txBody>
          <a:bodyPr wrap="square" rtlCol="0">
            <a:spAutoFit/>
          </a:bodyPr>
          <a:lstStyle/>
          <a:p>
            <a:pPr algn="r"/>
            <a:r>
              <a:rPr lang="en-AU" sz="1200" b="1" dirty="0" err="1" smtClean="0">
                <a:solidFill>
                  <a:srgbClr val="0F1E50"/>
                </a:solidFill>
                <a:latin typeface="Arial" charset="0"/>
                <a:ea typeface="Arial" charset="0"/>
                <a:cs typeface="Arial" charset="0"/>
              </a:rPr>
              <a:t>Ashah’s</a:t>
            </a:r>
            <a:r>
              <a:rPr lang="en-AU" sz="1200" b="1" dirty="0" smtClean="0">
                <a:solidFill>
                  <a:srgbClr val="0F1E50"/>
                </a:solidFill>
                <a:latin typeface="Arial" charset="0"/>
                <a:ea typeface="Arial" charset="0"/>
                <a:cs typeface="Arial" charset="0"/>
              </a:rPr>
              <a:t> drawing</a:t>
            </a:r>
            <a:endParaRPr lang="en-US" sz="1200" b="1" dirty="0">
              <a:solidFill>
                <a:srgbClr val="0F1E50"/>
              </a:solidFill>
            </a:endParaRPr>
          </a:p>
        </p:txBody>
      </p:sp>
    </p:spTree>
    <p:extLst>
      <p:ext uri="{BB962C8B-B14F-4D97-AF65-F5344CB8AC3E}">
        <p14:creationId xmlns:p14="http://schemas.microsoft.com/office/powerpoint/2010/main" val="117706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7606" y="1494942"/>
            <a:ext cx="3938602" cy="1661993"/>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What elements has Bonney:</a:t>
            </a:r>
          </a:p>
          <a:p>
            <a:pPr marL="285750" indent="-285750">
              <a:buFont typeface="Arial" charset="0"/>
              <a:buChar char="•"/>
            </a:pPr>
            <a:r>
              <a:rPr lang="en-AU" sz="2200" dirty="0" smtClean="0">
                <a:solidFill>
                  <a:srgbClr val="0F1E50"/>
                </a:solidFill>
                <a:latin typeface="Arial" charset="0"/>
                <a:ea typeface="Arial" charset="0"/>
                <a:cs typeface="Arial" charset="0"/>
              </a:rPr>
              <a:t>focussed on?</a:t>
            </a:r>
          </a:p>
          <a:p>
            <a:pPr marL="285750" indent="-285750">
              <a:buFont typeface="Arial" charset="0"/>
              <a:buChar char="•"/>
            </a:pPr>
            <a:r>
              <a:rPr lang="en-AU" sz="2200" dirty="0" smtClean="0">
                <a:solidFill>
                  <a:srgbClr val="0F1E50"/>
                </a:solidFill>
                <a:latin typeface="Arial" charset="0"/>
                <a:ea typeface="Arial" charset="0"/>
                <a:cs typeface="Arial" charset="0"/>
              </a:rPr>
              <a:t>missed out on?</a:t>
            </a:r>
            <a:r>
              <a:rPr lang="en-AU" dirty="0">
                <a:solidFill>
                  <a:srgbClr val="406077"/>
                </a:solidFill>
                <a:latin typeface="Arial" charset="0"/>
                <a:ea typeface="Arial" charset="0"/>
                <a:cs typeface="Arial" charset="0"/>
              </a:rPr>
              <a:t/>
            </a:r>
            <a:br>
              <a:rPr lang="en-AU" dirty="0">
                <a:solidFill>
                  <a:srgbClr val="406077"/>
                </a:solidFill>
                <a:latin typeface="Arial" charset="0"/>
                <a:ea typeface="Arial" charset="0"/>
                <a:cs typeface="Arial" charset="0"/>
              </a:rPr>
            </a:br>
            <a:r>
              <a:rPr lang="en-AU" dirty="0">
                <a:solidFill>
                  <a:srgbClr val="406077"/>
                </a:solidFill>
                <a:latin typeface="Arial" charset="0"/>
                <a:ea typeface="Arial" charset="0"/>
                <a:cs typeface="Arial" charset="0"/>
              </a:rPr>
              <a:t> </a:t>
            </a:r>
            <a:r>
              <a:rPr lang="en-AU" dirty="0" smtClean="0">
                <a:solidFill>
                  <a:srgbClr val="406077"/>
                </a:solidFill>
                <a:latin typeface="Arial" charset="0"/>
                <a:ea typeface="Arial" charset="0"/>
                <a:cs typeface="Arial" charset="0"/>
              </a:rPr>
              <a:t/>
            </a:r>
            <a:br>
              <a:rPr lang="en-AU" dirty="0" smtClean="0">
                <a:solidFill>
                  <a:srgbClr val="406077"/>
                </a:solidFill>
                <a:latin typeface="Arial" charset="0"/>
                <a:ea typeface="Arial" charset="0"/>
                <a:cs typeface="Arial" charset="0"/>
              </a:rPr>
            </a:br>
            <a:endParaRPr lang="en-AU" dirty="0" smtClean="0">
              <a:solidFill>
                <a:srgbClr val="406077"/>
              </a:solidFill>
              <a:latin typeface="Arial" charset="0"/>
              <a:ea typeface="Arial" charset="0"/>
              <a:cs typeface="Arial" charset="0"/>
            </a:endParaRPr>
          </a:p>
        </p:txBody>
      </p:sp>
      <p:sp>
        <p:nvSpPr>
          <p:cNvPr id="2" name="TextBox 1"/>
          <p:cNvSpPr txBox="1"/>
          <p:nvPr/>
        </p:nvSpPr>
        <p:spPr>
          <a:xfrm>
            <a:off x="4927606" y="2553089"/>
            <a:ext cx="4077498" cy="430887"/>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How could Bonney correct it?</a:t>
            </a:r>
            <a:endParaRPr lang="en-US" sz="2200" dirty="0">
              <a:solidFill>
                <a:srgbClr val="0F1E50"/>
              </a:solidFill>
            </a:endParaRPr>
          </a:p>
        </p:txBody>
      </p:sp>
      <p:sp>
        <p:nvSpPr>
          <p:cNvPr id="7" name="TextBox 6"/>
          <p:cNvSpPr txBox="1"/>
          <p:nvPr/>
        </p:nvSpPr>
        <p:spPr>
          <a:xfrm>
            <a:off x="2566821" y="3401993"/>
            <a:ext cx="1793626" cy="276999"/>
          </a:xfrm>
          <a:prstGeom prst="rect">
            <a:avLst/>
          </a:prstGeom>
          <a:noFill/>
        </p:spPr>
        <p:txBody>
          <a:bodyPr wrap="square" rtlCol="0">
            <a:spAutoFit/>
          </a:bodyPr>
          <a:lstStyle/>
          <a:p>
            <a:pPr algn="r"/>
            <a:r>
              <a:rPr lang="en-AU" sz="1200" b="1" dirty="0" smtClean="0">
                <a:solidFill>
                  <a:srgbClr val="0F1E50"/>
                </a:solidFill>
                <a:latin typeface="Arial" charset="0"/>
                <a:ea typeface="Arial" charset="0"/>
                <a:cs typeface="Arial" charset="0"/>
              </a:rPr>
              <a:t>Bonney’s drawing</a:t>
            </a:r>
            <a:endParaRPr lang="en-US" sz="1200" b="1" dirty="0">
              <a:solidFill>
                <a:srgbClr val="0F1E50"/>
              </a:solidFill>
            </a:endParaRPr>
          </a:p>
        </p:txBody>
      </p:sp>
      <p:pic>
        <p:nvPicPr>
          <p:cNvPr id="8" name="Picture 7"/>
          <p:cNvPicPr>
            <a:picLocks noChangeAspect="1"/>
          </p:cNvPicPr>
          <p:nvPr/>
        </p:nvPicPr>
        <p:blipFill>
          <a:blip r:embed="rId3"/>
          <a:stretch>
            <a:fillRect/>
          </a:stretch>
        </p:blipFill>
        <p:spPr>
          <a:xfrm>
            <a:off x="1942663" y="1590489"/>
            <a:ext cx="2302037" cy="1776779"/>
          </a:xfrm>
          <a:prstGeom prst="rect">
            <a:avLst/>
          </a:prstGeom>
          <a:ln>
            <a:solidFill>
              <a:srgbClr val="406077"/>
            </a:solidFill>
          </a:ln>
        </p:spPr>
      </p:pic>
    </p:spTree>
    <p:extLst>
      <p:ext uri="{BB962C8B-B14F-4D97-AF65-F5344CB8AC3E}">
        <p14:creationId xmlns:p14="http://schemas.microsoft.com/office/powerpoint/2010/main" val="165164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0" y="628440"/>
            <a:ext cx="6615000" cy="3375000"/>
          </a:xfrm>
        </p:spPr>
        <p:txBody>
          <a:bodyPr/>
          <a:lstStyle/>
          <a:p>
            <a:pPr marL="0" indent="0">
              <a:buNone/>
            </a:pPr>
            <a:r>
              <a:rPr lang="en-AU" sz="2800" b="1" dirty="0">
                <a:solidFill>
                  <a:srgbClr val="0F1E50"/>
                </a:solidFill>
              </a:rPr>
              <a:t>5 </a:t>
            </a:r>
            <a:r>
              <a:rPr lang="en-AU" sz="2800" b="1" dirty="0" smtClean="0">
                <a:solidFill>
                  <a:srgbClr val="0F1E50"/>
                </a:solidFill>
              </a:rPr>
              <a:t>big ideas </a:t>
            </a:r>
            <a:r>
              <a:rPr lang="en-AU" sz="2800" b="1" dirty="0">
                <a:solidFill>
                  <a:srgbClr val="0F1E50"/>
                </a:solidFill>
              </a:rPr>
              <a:t>in the </a:t>
            </a:r>
            <a:r>
              <a:rPr lang="en-AU" sz="2800" b="1" dirty="0" smtClean="0">
                <a:solidFill>
                  <a:srgbClr val="0F1E50"/>
                </a:solidFill>
              </a:rPr>
              <a:t>patterns </a:t>
            </a:r>
            <a:r>
              <a:rPr lang="en-AU" sz="2800" b="1" dirty="0">
                <a:solidFill>
                  <a:srgbClr val="0F1E50"/>
                </a:solidFill>
              </a:rPr>
              <a:t>drawer</a:t>
            </a:r>
          </a:p>
          <a:p>
            <a:pPr marL="0" indent="0">
              <a:buNone/>
            </a:pPr>
            <a:endParaRPr lang="en-AU" dirty="0">
              <a:solidFill>
                <a:srgbClr val="0F1E50"/>
              </a:solidFill>
            </a:endParaRPr>
          </a:p>
          <a:p>
            <a:pPr lvl="2">
              <a:buFont typeface="Arial" panose="020B0604020202020204" pitchFamily="34" charset="0"/>
              <a:buChar char="•"/>
            </a:pPr>
            <a:r>
              <a:rPr lang="en-AU" sz="2200" dirty="0">
                <a:solidFill>
                  <a:srgbClr val="0F1E50"/>
                </a:solidFill>
              </a:rPr>
              <a:t>Patterns are everywhere</a:t>
            </a:r>
          </a:p>
          <a:p>
            <a:pPr lvl="2">
              <a:buFont typeface="Arial" panose="020B0604020202020204" pitchFamily="34" charset="0"/>
              <a:buChar char="•"/>
            </a:pPr>
            <a:r>
              <a:rPr lang="en-AU" sz="2200" dirty="0">
                <a:solidFill>
                  <a:srgbClr val="0F1E50"/>
                </a:solidFill>
              </a:rPr>
              <a:t>Mathematical patterns are regular</a:t>
            </a:r>
          </a:p>
          <a:p>
            <a:pPr lvl="2">
              <a:buFont typeface="Arial" panose="020B0604020202020204" pitchFamily="34" charset="0"/>
              <a:buChar char="•"/>
            </a:pPr>
            <a:r>
              <a:rPr lang="en-AU" sz="2200" dirty="0">
                <a:solidFill>
                  <a:srgbClr val="0F1E50"/>
                </a:solidFill>
              </a:rPr>
              <a:t>Repeating patterns</a:t>
            </a:r>
          </a:p>
          <a:p>
            <a:pPr lvl="2">
              <a:buFont typeface="Arial" panose="020B0604020202020204" pitchFamily="34" charset="0"/>
              <a:buChar char="•"/>
            </a:pPr>
            <a:r>
              <a:rPr lang="en-AU" sz="2200" b="1" dirty="0">
                <a:solidFill>
                  <a:srgbClr val="0F1E50"/>
                </a:solidFill>
              </a:rPr>
              <a:t>Growing patterns</a:t>
            </a:r>
          </a:p>
          <a:p>
            <a:pPr lvl="2">
              <a:buFont typeface="Arial" panose="020B0604020202020204" pitchFamily="34" charset="0"/>
              <a:buChar char="•"/>
            </a:pPr>
            <a:r>
              <a:rPr lang="en-AU" sz="2200" dirty="0">
                <a:solidFill>
                  <a:srgbClr val="0F1E50"/>
                </a:solidFill>
              </a:rPr>
              <a:t>Patterns in shapes</a:t>
            </a:r>
            <a:endParaRPr lang="en-US" sz="2200" dirty="0">
              <a:solidFill>
                <a:srgbClr val="0F1E50"/>
              </a:solidFill>
            </a:endParaRPr>
          </a:p>
        </p:txBody>
      </p:sp>
    </p:spTree>
    <p:extLst>
      <p:ext uri="{BB962C8B-B14F-4D97-AF65-F5344CB8AC3E}">
        <p14:creationId xmlns:p14="http://schemas.microsoft.com/office/powerpoint/2010/main" val="34348354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7606" y="1494942"/>
            <a:ext cx="3915452" cy="1661993"/>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What elements has Con:</a:t>
            </a:r>
          </a:p>
          <a:p>
            <a:pPr marL="285750" indent="-285750">
              <a:buFont typeface="Arial" charset="0"/>
              <a:buChar char="•"/>
            </a:pPr>
            <a:r>
              <a:rPr lang="en-AU" sz="2200" dirty="0" smtClean="0">
                <a:solidFill>
                  <a:srgbClr val="0F1E50"/>
                </a:solidFill>
                <a:latin typeface="Arial" charset="0"/>
                <a:ea typeface="Arial" charset="0"/>
                <a:cs typeface="Arial" charset="0"/>
              </a:rPr>
              <a:t>focussed on?</a:t>
            </a:r>
          </a:p>
          <a:p>
            <a:pPr marL="285750" indent="-285750">
              <a:buFont typeface="Arial" charset="0"/>
              <a:buChar char="•"/>
            </a:pPr>
            <a:r>
              <a:rPr lang="en-AU" sz="2200" dirty="0" smtClean="0">
                <a:solidFill>
                  <a:srgbClr val="0F1E50"/>
                </a:solidFill>
                <a:latin typeface="Arial" charset="0"/>
                <a:ea typeface="Arial" charset="0"/>
                <a:cs typeface="Arial" charset="0"/>
              </a:rPr>
              <a:t>missed out on?</a:t>
            </a:r>
            <a:r>
              <a:rPr lang="en-AU" dirty="0">
                <a:solidFill>
                  <a:srgbClr val="406077"/>
                </a:solidFill>
                <a:latin typeface="Arial" charset="0"/>
                <a:ea typeface="Arial" charset="0"/>
                <a:cs typeface="Arial" charset="0"/>
              </a:rPr>
              <a:t/>
            </a:r>
            <a:br>
              <a:rPr lang="en-AU" dirty="0">
                <a:solidFill>
                  <a:srgbClr val="406077"/>
                </a:solidFill>
                <a:latin typeface="Arial" charset="0"/>
                <a:ea typeface="Arial" charset="0"/>
                <a:cs typeface="Arial" charset="0"/>
              </a:rPr>
            </a:br>
            <a:r>
              <a:rPr lang="en-AU" dirty="0">
                <a:solidFill>
                  <a:srgbClr val="406077"/>
                </a:solidFill>
                <a:latin typeface="Arial" charset="0"/>
                <a:ea typeface="Arial" charset="0"/>
                <a:cs typeface="Arial" charset="0"/>
              </a:rPr>
              <a:t> </a:t>
            </a:r>
            <a:r>
              <a:rPr lang="en-AU" dirty="0" smtClean="0">
                <a:solidFill>
                  <a:srgbClr val="406077"/>
                </a:solidFill>
                <a:latin typeface="Arial" charset="0"/>
                <a:ea typeface="Arial" charset="0"/>
                <a:cs typeface="Arial" charset="0"/>
              </a:rPr>
              <a:t/>
            </a:r>
            <a:br>
              <a:rPr lang="en-AU" dirty="0" smtClean="0">
                <a:solidFill>
                  <a:srgbClr val="406077"/>
                </a:solidFill>
                <a:latin typeface="Arial" charset="0"/>
                <a:ea typeface="Arial" charset="0"/>
                <a:cs typeface="Arial" charset="0"/>
              </a:rPr>
            </a:br>
            <a:endParaRPr lang="en-AU" dirty="0" smtClean="0">
              <a:solidFill>
                <a:srgbClr val="406077"/>
              </a:solidFill>
              <a:latin typeface="Arial" charset="0"/>
              <a:ea typeface="Arial" charset="0"/>
              <a:cs typeface="Arial" charset="0"/>
            </a:endParaRPr>
          </a:p>
        </p:txBody>
      </p:sp>
      <p:sp>
        <p:nvSpPr>
          <p:cNvPr id="2" name="TextBox 1"/>
          <p:cNvSpPr txBox="1"/>
          <p:nvPr/>
        </p:nvSpPr>
        <p:spPr>
          <a:xfrm>
            <a:off x="4927606" y="2553091"/>
            <a:ext cx="3822855" cy="430887"/>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How could Con correct it?</a:t>
            </a:r>
            <a:endParaRPr lang="en-US" sz="2200" dirty="0">
              <a:solidFill>
                <a:srgbClr val="0F1E50"/>
              </a:solidFill>
            </a:endParaRPr>
          </a:p>
        </p:txBody>
      </p:sp>
      <p:sp>
        <p:nvSpPr>
          <p:cNvPr id="7" name="TextBox 6"/>
          <p:cNvSpPr txBox="1"/>
          <p:nvPr/>
        </p:nvSpPr>
        <p:spPr>
          <a:xfrm>
            <a:off x="2682569" y="3413568"/>
            <a:ext cx="1793626" cy="276999"/>
          </a:xfrm>
          <a:prstGeom prst="rect">
            <a:avLst/>
          </a:prstGeom>
          <a:noFill/>
        </p:spPr>
        <p:txBody>
          <a:bodyPr wrap="square" rtlCol="0">
            <a:spAutoFit/>
          </a:bodyPr>
          <a:lstStyle/>
          <a:p>
            <a:pPr algn="r"/>
            <a:r>
              <a:rPr lang="en-AU" sz="1200" b="1" dirty="0" smtClean="0">
                <a:solidFill>
                  <a:srgbClr val="0F1E50"/>
                </a:solidFill>
                <a:latin typeface="Arial" charset="0"/>
                <a:ea typeface="Arial" charset="0"/>
                <a:cs typeface="Arial" charset="0"/>
              </a:rPr>
              <a:t>Con’s drawing</a:t>
            </a:r>
            <a:endParaRPr lang="en-US" sz="1200" b="1" dirty="0">
              <a:solidFill>
                <a:srgbClr val="0F1E50"/>
              </a:solidFill>
            </a:endParaRPr>
          </a:p>
        </p:txBody>
      </p:sp>
      <p:pic>
        <p:nvPicPr>
          <p:cNvPr id="9" name="Picture 8"/>
          <p:cNvPicPr>
            <a:picLocks noChangeAspect="1"/>
          </p:cNvPicPr>
          <p:nvPr/>
        </p:nvPicPr>
        <p:blipFill>
          <a:blip r:embed="rId3"/>
          <a:stretch>
            <a:fillRect/>
          </a:stretch>
        </p:blipFill>
        <p:spPr>
          <a:xfrm>
            <a:off x="2085310" y="1571107"/>
            <a:ext cx="2275137" cy="1796161"/>
          </a:xfrm>
          <a:prstGeom prst="rect">
            <a:avLst/>
          </a:prstGeom>
          <a:ln>
            <a:solidFill>
              <a:srgbClr val="406077"/>
            </a:solidFill>
          </a:ln>
        </p:spPr>
      </p:pic>
    </p:spTree>
    <p:extLst>
      <p:ext uri="{BB962C8B-B14F-4D97-AF65-F5344CB8AC3E}">
        <p14:creationId xmlns:p14="http://schemas.microsoft.com/office/powerpoint/2010/main" val="191265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3"/>
          <a:stretch>
            <a:fillRect/>
          </a:stretch>
        </p:blipFill>
        <p:spPr>
          <a:xfrm>
            <a:off x="2753028" y="1047019"/>
            <a:ext cx="3543152" cy="3350888"/>
          </a:xfrm>
        </p:spPr>
      </p:pic>
      <p:sp>
        <p:nvSpPr>
          <p:cNvPr id="7" name="TextBox 6"/>
          <p:cNvSpPr txBox="1"/>
          <p:nvPr/>
        </p:nvSpPr>
        <p:spPr>
          <a:xfrm>
            <a:off x="5891066" y="1493454"/>
            <a:ext cx="2813096" cy="430887"/>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2 x 2 window</a:t>
            </a:r>
            <a:endParaRPr lang="en-US" sz="2200" dirty="0">
              <a:solidFill>
                <a:srgbClr val="0F1E50"/>
              </a:solidFill>
            </a:endParaRPr>
          </a:p>
        </p:txBody>
      </p:sp>
    </p:spTree>
    <p:extLst>
      <p:ext uri="{BB962C8B-B14F-4D97-AF65-F5344CB8AC3E}">
        <p14:creationId xmlns:p14="http://schemas.microsoft.com/office/powerpoint/2010/main" val="862663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24538" y="1031936"/>
            <a:ext cx="4306948" cy="3191756"/>
          </a:xfrm>
        </p:spPr>
      </p:pic>
      <p:sp>
        <p:nvSpPr>
          <p:cNvPr id="5" name="TextBox 4"/>
          <p:cNvSpPr txBox="1"/>
          <p:nvPr/>
        </p:nvSpPr>
        <p:spPr>
          <a:xfrm>
            <a:off x="5912934" y="1534516"/>
            <a:ext cx="2976423" cy="769441"/>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This is an array of </a:t>
            </a:r>
            <a:r>
              <a:rPr lang="en-AU" sz="2200" dirty="0" smtClean="0">
                <a:solidFill>
                  <a:srgbClr val="0F1E50"/>
                </a:solidFill>
                <a:latin typeface="Arial" charset="0"/>
                <a:ea typeface="Arial" charset="0"/>
                <a:cs typeface="Arial" charset="0"/>
              </a:rPr>
              <a:t>dots; a </a:t>
            </a:r>
            <a:r>
              <a:rPr lang="en-AU" sz="2200" dirty="0">
                <a:solidFill>
                  <a:srgbClr val="0F1E50"/>
                </a:solidFill>
                <a:latin typeface="Arial" charset="0"/>
                <a:ea typeface="Arial" charset="0"/>
                <a:cs typeface="Arial" charset="0"/>
              </a:rPr>
              <a:t>3 x 4 array.</a:t>
            </a:r>
          </a:p>
        </p:txBody>
      </p:sp>
    </p:spTree>
    <p:extLst>
      <p:ext uri="{BB962C8B-B14F-4D97-AF65-F5344CB8AC3E}">
        <p14:creationId xmlns:p14="http://schemas.microsoft.com/office/powerpoint/2010/main" val="2695119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50602" y="804219"/>
            <a:ext cx="4215204" cy="4034553"/>
          </a:xfrm>
        </p:spPr>
      </p:pic>
      <p:sp>
        <p:nvSpPr>
          <p:cNvPr id="5" name="TextBox 4"/>
          <p:cNvSpPr txBox="1"/>
          <p:nvPr/>
        </p:nvSpPr>
        <p:spPr>
          <a:xfrm>
            <a:off x="5991201" y="1537626"/>
            <a:ext cx="2597214" cy="430887"/>
          </a:xfrm>
          <a:prstGeom prst="rect">
            <a:avLst/>
          </a:prstGeom>
          <a:noFill/>
        </p:spPr>
        <p:txBody>
          <a:bodyPr wrap="square" rtlCol="0">
            <a:spAutoFit/>
          </a:bodyPr>
          <a:lstStyle/>
          <a:p>
            <a:pPr algn="r"/>
            <a:r>
              <a:rPr lang="en-AU" sz="2200" dirty="0">
                <a:solidFill>
                  <a:srgbClr val="0F1E50"/>
                </a:solidFill>
                <a:latin typeface="Arial" charset="0"/>
                <a:ea typeface="Arial" charset="0"/>
                <a:cs typeface="Arial" charset="0"/>
              </a:rPr>
              <a:t>A triangular </a:t>
            </a:r>
            <a:r>
              <a:rPr lang="en-AU" sz="2200" dirty="0" smtClean="0">
                <a:solidFill>
                  <a:srgbClr val="0F1E50"/>
                </a:solidFill>
                <a:latin typeface="Arial" charset="0"/>
                <a:ea typeface="Arial" charset="0"/>
                <a:cs typeface="Arial" charset="0"/>
              </a:rPr>
              <a:t>array</a:t>
            </a:r>
            <a:endParaRPr lang="en-AU" sz="2200"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31356044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800134" y="1276719"/>
            <a:ext cx="3761696" cy="2708421"/>
          </a:xfrm>
        </p:spPr>
      </p:pic>
      <p:sp>
        <p:nvSpPr>
          <p:cNvPr id="7" name="TextBox 6"/>
          <p:cNvSpPr txBox="1"/>
          <p:nvPr/>
        </p:nvSpPr>
        <p:spPr>
          <a:xfrm>
            <a:off x="6630876" y="1173073"/>
            <a:ext cx="2408952" cy="1107996"/>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The strip folded into three equal parts.</a:t>
            </a:r>
          </a:p>
        </p:txBody>
      </p:sp>
    </p:spTree>
    <p:extLst>
      <p:ext uri="{BB962C8B-B14F-4D97-AF65-F5344CB8AC3E}">
        <p14:creationId xmlns:p14="http://schemas.microsoft.com/office/powerpoint/2010/main" val="37612061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57521" y="1275695"/>
            <a:ext cx="3761696" cy="2708421"/>
          </a:xfrm>
          <a:prstGeom prst="rect">
            <a:avLst/>
          </a:prstGeom>
        </p:spPr>
      </p:pic>
      <p:sp>
        <p:nvSpPr>
          <p:cNvPr id="7" name="TextBox 6"/>
          <p:cNvSpPr txBox="1"/>
          <p:nvPr/>
        </p:nvSpPr>
        <p:spPr>
          <a:xfrm>
            <a:off x="6614140" y="1184119"/>
            <a:ext cx="2240495" cy="1107996"/>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The strip folded into four equal parts.</a:t>
            </a:r>
          </a:p>
        </p:txBody>
      </p:sp>
    </p:spTree>
    <p:extLst>
      <p:ext uri="{BB962C8B-B14F-4D97-AF65-F5344CB8AC3E}">
        <p14:creationId xmlns:p14="http://schemas.microsoft.com/office/powerpoint/2010/main" val="2185734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1654" y="1184120"/>
            <a:ext cx="2550541" cy="769441"/>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The strip folded </a:t>
            </a:r>
            <a:r>
              <a:rPr lang="en-AU" sz="2200" dirty="0" smtClean="0">
                <a:solidFill>
                  <a:srgbClr val="0F1E50"/>
                </a:solidFill>
                <a:latin typeface="Arial" charset="0"/>
                <a:ea typeface="Arial" charset="0"/>
                <a:cs typeface="Arial" charset="0"/>
              </a:rPr>
              <a:t/>
            </a:r>
            <a:br>
              <a:rPr lang="en-AU" sz="2200" dirty="0" smtClean="0">
                <a:solidFill>
                  <a:srgbClr val="0F1E50"/>
                </a:solidFill>
                <a:latin typeface="Arial" charset="0"/>
                <a:ea typeface="Arial" charset="0"/>
                <a:cs typeface="Arial" charset="0"/>
              </a:rPr>
            </a:br>
            <a:r>
              <a:rPr lang="en-AU" sz="2200" dirty="0" smtClean="0">
                <a:solidFill>
                  <a:srgbClr val="0F1E50"/>
                </a:solidFill>
                <a:latin typeface="Arial" charset="0"/>
                <a:ea typeface="Arial" charset="0"/>
                <a:cs typeface="Arial" charset="0"/>
              </a:rPr>
              <a:t>in </a:t>
            </a:r>
            <a:r>
              <a:rPr lang="en-AU" sz="2200" dirty="0">
                <a:solidFill>
                  <a:srgbClr val="0F1E50"/>
                </a:solidFill>
                <a:latin typeface="Arial" charset="0"/>
                <a:ea typeface="Arial" charset="0"/>
                <a:cs typeface="Arial" charset="0"/>
              </a:rPr>
              <a:t>two.</a:t>
            </a:r>
          </a:p>
        </p:txBody>
      </p:sp>
      <p:pic>
        <p:nvPicPr>
          <p:cNvPr id="5" name="Picture 4"/>
          <p:cNvPicPr>
            <a:picLocks noChangeAspect="1"/>
          </p:cNvPicPr>
          <p:nvPr/>
        </p:nvPicPr>
        <p:blipFill>
          <a:blip r:embed="rId3"/>
          <a:stretch>
            <a:fillRect/>
          </a:stretch>
        </p:blipFill>
        <p:spPr>
          <a:xfrm>
            <a:off x="2207409" y="1276719"/>
            <a:ext cx="4322885" cy="2701803"/>
          </a:xfrm>
          <a:prstGeom prst="rect">
            <a:avLst/>
          </a:prstGeom>
        </p:spPr>
      </p:pic>
    </p:spTree>
    <p:extLst>
      <p:ext uri="{BB962C8B-B14F-4D97-AF65-F5344CB8AC3E}">
        <p14:creationId xmlns:p14="http://schemas.microsoft.com/office/powerpoint/2010/main" val="19106038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1654" y="1184120"/>
            <a:ext cx="2550541" cy="769441"/>
          </a:xfrm>
          <a:prstGeom prst="rect">
            <a:avLst/>
          </a:prstGeom>
          <a:noFill/>
        </p:spPr>
        <p:txBody>
          <a:bodyPr wrap="square" rtlCol="0">
            <a:spAutoFit/>
          </a:bodyPr>
          <a:lstStyle/>
          <a:p>
            <a:r>
              <a:rPr lang="en-AU" sz="2200" dirty="0">
                <a:solidFill>
                  <a:srgbClr val="0F1E50"/>
                </a:solidFill>
                <a:latin typeface="Arial" charset="0"/>
                <a:ea typeface="Arial" charset="0"/>
                <a:cs typeface="Arial" charset="0"/>
              </a:rPr>
              <a:t>The strip folded </a:t>
            </a:r>
            <a:r>
              <a:rPr lang="en-AU" sz="2200" dirty="0" smtClean="0">
                <a:solidFill>
                  <a:srgbClr val="0F1E50"/>
                </a:solidFill>
                <a:latin typeface="Arial" charset="0"/>
                <a:ea typeface="Arial" charset="0"/>
                <a:cs typeface="Arial" charset="0"/>
              </a:rPr>
              <a:t/>
            </a:r>
            <a:br>
              <a:rPr lang="en-AU" sz="2200" dirty="0" smtClean="0">
                <a:solidFill>
                  <a:srgbClr val="0F1E50"/>
                </a:solidFill>
                <a:latin typeface="Arial" charset="0"/>
                <a:ea typeface="Arial" charset="0"/>
                <a:cs typeface="Arial" charset="0"/>
              </a:rPr>
            </a:br>
            <a:r>
              <a:rPr lang="en-AU" sz="2200" dirty="0" smtClean="0">
                <a:solidFill>
                  <a:srgbClr val="0F1E50"/>
                </a:solidFill>
                <a:latin typeface="Arial" charset="0"/>
                <a:ea typeface="Arial" charset="0"/>
                <a:cs typeface="Arial" charset="0"/>
              </a:rPr>
              <a:t>in two, twice.</a:t>
            </a:r>
            <a:endParaRPr lang="en-AU" sz="2200" dirty="0">
              <a:solidFill>
                <a:srgbClr val="0F1E50"/>
              </a:solidFill>
              <a:latin typeface="Arial" charset="0"/>
              <a:ea typeface="Arial" charset="0"/>
              <a:cs typeface="Arial" charset="0"/>
            </a:endParaRPr>
          </a:p>
        </p:txBody>
      </p:sp>
      <p:pic>
        <p:nvPicPr>
          <p:cNvPr id="7" name="Picture 6"/>
          <p:cNvPicPr>
            <a:picLocks noChangeAspect="1"/>
          </p:cNvPicPr>
          <p:nvPr/>
        </p:nvPicPr>
        <p:blipFill>
          <a:blip r:embed="rId3"/>
          <a:stretch>
            <a:fillRect/>
          </a:stretch>
        </p:blipFill>
        <p:spPr>
          <a:xfrm>
            <a:off x="2207409" y="1299873"/>
            <a:ext cx="4322885" cy="2736521"/>
          </a:xfrm>
          <a:prstGeom prst="rect">
            <a:avLst/>
          </a:prstGeom>
        </p:spPr>
      </p:pic>
    </p:spTree>
    <p:extLst>
      <p:ext uri="{BB962C8B-B14F-4D97-AF65-F5344CB8AC3E}">
        <p14:creationId xmlns:p14="http://schemas.microsoft.com/office/powerpoint/2010/main" val="637758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1154553468"/>
              </p:ext>
            </p:extLst>
          </p:nvPr>
        </p:nvGraphicFramePr>
        <p:xfrm>
          <a:off x="1439863" y="950913"/>
          <a:ext cx="7241147" cy="1907354"/>
        </p:xfrm>
        <a:graphic>
          <a:graphicData uri="http://schemas.openxmlformats.org/drawingml/2006/table">
            <a:tbl>
              <a:tblPr firstRow="1" bandRow="1">
                <a:tableStyleId>{5C22544A-7EE6-4342-B048-85BDC9FD1C3A}</a:tableStyleId>
              </a:tblPr>
              <a:tblGrid>
                <a:gridCol w="1986241">
                  <a:extLst>
                    <a:ext uri="{9D8B030D-6E8A-4147-A177-3AD203B41FA5}">
                      <a16:colId xmlns="" xmlns:a16="http://schemas.microsoft.com/office/drawing/2014/main" val="3146629853"/>
                    </a:ext>
                  </a:extLst>
                </a:gridCol>
                <a:gridCol w="1805651">
                  <a:extLst>
                    <a:ext uri="{9D8B030D-6E8A-4147-A177-3AD203B41FA5}">
                      <a16:colId xmlns="" xmlns:a16="http://schemas.microsoft.com/office/drawing/2014/main" val="4220503961"/>
                    </a:ext>
                  </a:extLst>
                </a:gridCol>
                <a:gridCol w="1932972"/>
                <a:gridCol w="1516283"/>
              </a:tblGrid>
              <a:tr h="378340">
                <a:tc>
                  <a:txBody>
                    <a:bodyPr/>
                    <a:lstStyle/>
                    <a:p>
                      <a:pPr algn="ctr"/>
                      <a:r>
                        <a:rPr lang="en-AU" sz="1600" b="0" i="0" dirty="0" smtClean="0">
                          <a:latin typeface="Arial" charset="0"/>
                          <a:ea typeface="Arial" charset="0"/>
                          <a:cs typeface="Arial" charset="0"/>
                        </a:rPr>
                        <a:t>No. of times folded</a:t>
                      </a:r>
                      <a:endParaRPr lang="en-AU" sz="1600" b="0" i="0" dirty="0">
                        <a:latin typeface="Arial" charset="0"/>
                        <a:ea typeface="Arial" charset="0"/>
                        <a:cs typeface="Arial" charset="0"/>
                      </a:endParaRPr>
                    </a:p>
                  </a:txBody>
                  <a:tcPr>
                    <a:solidFill>
                      <a:srgbClr val="32C213"/>
                    </a:solidFill>
                  </a:tcPr>
                </a:tc>
                <a:tc>
                  <a:txBody>
                    <a:bodyPr/>
                    <a:lstStyle/>
                    <a:p>
                      <a:pPr algn="ctr"/>
                      <a:r>
                        <a:rPr lang="en-AU" sz="1600" b="0" i="0" dirty="0" smtClean="0">
                          <a:latin typeface="Arial" charset="0"/>
                          <a:ea typeface="Arial" charset="0"/>
                          <a:cs typeface="Arial" charset="0"/>
                        </a:rPr>
                        <a:t>No. of equal parts</a:t>
                      </a:r>
                      <a:endParaRPr lang="en-AU" sz="1600" b="0" i="0" dirty="0">
                        <a:latin typeface="Arial" charset="0"/>
                        <a:ea typeface="Arial" charset="0"/>
                        <a:cs typeface="Arial" charset="0"/>
                      </a:endParaRPr>
                    </a:p>
                  </a:txBody>
                  <a:tcPr>
                    <a:solidFill>
                      <a:srgbClr val="32C213"/>
                    </a:solidFill>
                  </a:tcPr>
                </a:tc>
                <a:tc>
                  <a:txBody>
                    <a:bodyPr/>
                    <a:lstStyle/>
                    <a:p>
                      <a:pPr algn="ctr"/>
                      <a:r>
                        <a:rPr lang="en-AU" sz="1600" b="0" i="0" dirty="0" smtClean="0">
                          <a:latin typeface="Arial" charset="0"/>
                          <a:ea typeface="Arial" charset="0"/>
                          <a:cs typeface="Arial" charset="0"/>
                        </a:rPr>
                        <a:t>Name of each part</a:t>
                      </a:r>
                      <a:endParaRPr lang="en-AU" sz="1600" b="0" i="0" dirty="0">
                        <a:latin typeface="Arial" charset="0"/>
                        <a:ea typeface="Arial" charset="0"/>
                        <a:cs typeface="Arial" charset="0"/>
                      </a:endParaRPr>
                    </a:p>
                  </a:txBody>
                  <a:tcPr>
                    <a:solidFill>
                      <a:srgbClr val="32C213"/>
                    </a:solidFill>
                  </a:tcPr>
                </a:tc>
                <a:tc>
                  <a:txBody>
                    <a:bodyPr/>
                    <a:lstStyle/>
                    <a:p>
                      <a:pPr algn="ctr"/>
                      <a:r>
                        <a:rPr lang="en-AU" sz="1600" b="0" i="0" smtClean="0">
                          <a:latin typeface="Arial" charset="0"/>
                          <a:ea typeface="Arial" charset="0"/>
                          <a:cs typeface="Arial" charset="0"/>
                        </a:rPr>
                        <a:t>No. of folds</a:t>
                      </a:r>
                      <a:endParaRPr lang="en-AU" sz="1600" b="0" i="0" dirty="0">
                        <a:latin typeface="Arial" charset="0"/>
                        <a:ea typeface="Arial" charset="0"/>
                        <a:cs typeface="Arial" charset="0"/>
                      </a:endParaRPr>
                    </a:p>
                  </a:txBody>
                  <a:tcPr>
                    <a:solidFill>
                      <a:srgbClr val="32C213"/>
                    </a:solidFill>
                  </a:tcPr>
                </a:tc>
                <a:extLst>
                  <a:ext uri="{0D108BD9-81ED-4DB2-BD59-A6C34878D82A}">
                    <a16:rowId xmlns="" xmlns:a16="http://schemas.microsoft.com/office/drawing/2014/main" val="2772817726"/>
                  </a:ext>
                </a:extLst>
              </a:tr>
              <a:tr h="370840">
                <a:tc>
                  <a:txBody>
                    <a:bodyPr/>
                    <a:lstStyle/>
                    <a:p>
                      <a:pPr algn="ctr"/>
                      <a:r>
                        <a:rPr lang="en-AU" sz="1600" b="0" i="0" dirty="0" smtClean="0">
                          <a:solidFill>
                            <a:srgbClr val="406077"/>
                          </a:solidFill>
                          <a:latin typeface="Arial" charset="0"/>
                          <a:ea typeface="Arial" charset="0"/>
                          <a:cs typeface="Arial" charset="0"/>
                        </a:rPr>
                        <a:t>1</a:t>
                      </a:r>
                      <a:endParaRPr lang="en-AU" sz="1600" b="0" i="0" dirty="0">
                        <a:solidFill>
                          <a:srgbClr val="406077"/>
                        </a:solidFill>
                        <a:latin typeface="Arial" charset="0"/>
                        <a:ea typeface="Arial" charset="0"/>
                        <a:cs typeface="Arial" charset="0"/>
                      </a:endParaRPr>
                    </a:p>
                  </a:txBody>
                  <a:tcPr>
                    <a:solidFill>
                      <a:srgbClr val="32C213">
                        <a:alpha val="50196"/>
                      </a:srgbClr>
                    </a:solidFill>
                  </a:tcPr>
                </a:tc>
                <a:tc>
                  <a:txBody>
                    <a:bodyPr/>
                    <a:lstStyle/>
                    <a:p>
                      <a:pPr algn="ctr"/>
                      <a:r>
                        <a:rPr lang="en-AU" sz="1600" b="0" i="0" dirty="0" smtClean="0">
                          <a:solidFill>
                            <a:srgbClr val="406077"/>
                          </a:solidFill>
                          <a:latin typeface="Arial" charset="0"/>
                          <a:ea typeface="Arial" charset="0"/>
                          <a:cs typeface="Arial" charset="0"/>
                        </a:rPr>
                        <a:t>2</a:t>
                      </a:r>
                      <a:endParaRPr lang="en-AU" sz="1600" b="0" i="0" dirty="0">
                        <a:solidFill>
                          <a:srgbClr val="406077"/>
                        </a:solidFill>
                        <a:latin typeface="Arial" charset="0"/>
                        <a:ea typeface="Arial" charset="0"/>
                        <a:cs typeface="Arial" charset="0"/>
                      </a:endParaRPr>
                    </a:p>
                  </a:txBody>
                  <a:tcPr>
                    <a:solidFill>
                      <a:srgbClr val="32C213">
                        <a:alpha val="50196"/>
                      </a:srgbClr>
                    </a:solidFill>
                  </a:tcPr>
                </a:tc>
                <a:tc>
                  <a:txBody>
                    <a:bodyPr/>
                    <a:lstStyle/>
                    <a:p>
                      <a:pPr algn="ctr"/>
                      <a:r>
                        <a:rPr lang="en-AU" sz="1600" b="0" i="0" dirty="0" smtClean="0">
                          <a:solidFill>
                            <a:srgbClr val="406077"/>
                          </a:solidFill>
                          <a:latin typeface="Arial" charset="0"/>
                          <a:ea typeface="Arial" charset="0"/>
                          <a:cs typeface="Arial" charset="0"/>
                        </a:rPr>
                        <a:t>Half</a:t>
                      </a:r>
                      <a:endParaRPr lang="en-AU" sz="1600" b="0" i="0" dirty="0">
                        <a:solidFill>
                          <a:srgbClr val="406077"/>
                        </a:solidFill>
                        <a:latin typeface="Arial" charset="0"/>
                        <a:ea typeface="Arial" charset="0"/>
                        <a:cs typeface="Arial" charset="0"/>
                      </a:endParaRPr>
                    </a:p>
                  </a:txBody>
                  <a:tcPr>
                    <a:solidFill>
                      <a:srgbClr val="32C213">
                        <a:alpha val="50196"/>
                      </a:srgbClr>
                    </a:solidFill>
                  </a:tcPr>
                </a:tc>
                <a:tc>
                  <a:txBody>
                    <a:bodyPr/>
                    <a:lstStyle/>
                    <a:p>
                      <a:pPr algn="ctr"/>
                      <a:r>
                        <a:rPr lang="en-AU" sz="1600" b="0" i="0" dirty="0" smtClean="0">
                          <a:solidFill>
                            <a:srgbClr val="406077"/>
                          </a:solidFill>
                          <a:latin typeface="Arial" charset="0"/>
                          <a:ea typeface="Arial" charset="0"/>
                          <a:cs typeface="Arial" charset="0"/>
                        </a:rPr>
                        <a:t>1</a:t>
                      </a:r>
                      <a:endParaRPr lang="en-AU" sz="1600" b="0" i="0" dirty="0">
                        <a:solidFill>
                          <a:srgbClr val="406077"/>
                        </a:solidFill>
                        <a:latin typeface="Arial" charset="0"/>
                        <a:ea typeface="Arial" charset="0"/>
                        <a:cs typeface="Arial" charset="0"/>
                      </a:endParaRPr>
                    </a:p>
                  </a:txBody>
                  <a:tcPr>
                    <a:solidFill>
                      <a:srgbClr val="32C213">
                        <a:alpha val="50196"/>
                      </a:srgbClr>
                    </a:solidFill>
                  </a:tcPr>
                </a:tc>
                <a:extLst>
                  <a:ext uri="{0D108BD9-81ED-4DB2-BD59-A6C34878D82A}">
                    <a16:rowId xmlns="" xmlns:a16="http://schemas.microsoft.com/office/drawing/2014/main" val="989297492"/>
                  </a:ext>
                </a:extLst>
              </a:tr>
              <a:tr h="370840">
                <a:tc>
                  <a:txBody>
                    <a:bodyPr/>
                    <a:lstStyle/>
                    <a:p>
                      <a:pPr algn="ctr"/>
                      <a:r>
                        <a:rPr lang="en-AU" sz="1600" b="0" i="0" dirty="0" smtClean="0">
                          <a:solidFill>
                            <a:srgbClr val="406077"/>
                          </a:solidFill>
                          <a:latin typeface="Arial" charset="0"/>
                          <a:ea typeface="Arial" charset="0"/>
                          <a:cs typeface="Arial" charset="0"/>
                        </a:rPr>
                        <a:t>2</a:t>
                      </a:r>
                      <a:endParaRPr lang="en-AU" sz="1600" b="0" i="0" dirty="0">
                        <a:solidFill>
                          <a:srgbClr val="406077"/>
                        </a:solidFill>
                        <a:latin typeface="Arial" charset="0"/>
                        <a:ea typeface="Arial" charset="0"/>
                        <a:cs typeface="Arial" charset="0"/>
                      </a:endParaRPr>
                    </a:p>
                  </a:txBody>
                  <a:tcPr>
                    <a:solidFill>
                      <a:srgbClr val="32C213">
                        <a:alpha val="25098"/>
                      </a:srgbClr>
                    </a:solidFill>
                  </a:tcPr>
                </a:tc>
                <a:tc>
                  <a:txBody>
                    <a:bodyPr/>
                    <a:lstStyle/>
                    <a:p>
                      <a:pPr algn="ctr"/>
                      <a:r>
                        <a:rPr lang="en-AU" sz="1600" b="0" i="0" dirty="0" smtClean="0">
                          <a:solidFill>
                            <a:srgbClr val="406077"/>
                          </a:solidFill>
                          <a:latin typeface="Arial" charset="0"/>
                          <a:ea typeface="Arial" charset="0"/>
                          <a:cs typeface="Arial" charset="0"/>
                        </a:rPr>
                        <a:t>4</a:t>
                      </a:r>
                      <a:endParaRPr lang="en-AU" sz="1600" b="0" i="0" dirty="0">
                        <a:solidFill>
                          <a:srgbClr val="406077"/>
                        </a:solidFill>
                        <a:latin typeface="Arial" charset="0"/>
                        <a:ea typeface="Arial" charset="0"/>
                        <a:cs typeface="Arial" charset="0"/>
                      </a:endParaRPr>
                    </a:p>
                  </a:txBody>
                  <a:tcPr>
                    <a:solidFill>
                      <a:srgbClr val="32C213">
                        <a:alpha val="25098"/>
                      </a:srgbClr>
                    </a:solidFill>
                  </a:tcPr>
                </a:tc>
                <a:tc>
                  <a:txBody>
                    <a:bodyPr/>
                    <a:lstStyle/>
                    <a:p>
                      <a:pPr algn="ctr"/>
                      <a:r>
                        <a:rPr lang="en-AU" sz="1600" b="0" i="0" dirty="0" smtClean="0">
                          <a:solidFill>
                            <a:srgbClr val="406077"/>
                          </a:solidFill>
                          <a:latin typeface="Arial" charset="0"/>
                          <a:ea typeface="Arial" charset="0"/>
                          <a:cs typeface="Arial" charset="0"/>
                        </a:rPr>
                        <a:t>Quarter</a:t>
                      </a:r>
                      <a:endParaRPr lang="en-AU" sz="1600" b="0" i="0" dirty="0">
                        <a:solidFill>
                          <a:srgbClr val="406077"/>
                        </a:solidFill>
                        <a:latin typeface="Arial" charset="0"/>
                        <a:ea typeface="Arial" charset="0"/>
                        <a:cs typeface="Arial" charset="0"/>
                      </a:endParaRPr>
                    </a:p>
                  </a:txBody>
                  <a:tcPr>
                    <a:solidFill>
                      <a:srgbClr val="32C213">
                        <a:alpha val="25098"/>
                      </a:srgbClr>
                    </a:solidFill>
                  </a:tcPr>
                </a:tc>
                <a:tc>
                  <a:txBody>
                    <a:bodyPr/>
                    <a:lstStyle/>
                    <a:p>
                      <a:pPr algn="ctr"/>
                      <a:r>
                        <a:rPr lang="en-AU" sz="1600" b="0" i="0" dirty="0" smtClean="0">
                          <a:solidFill>
                            <a:srgbClr val="406077"/>
                          </a:solidFill>
                          <a:latin typeface="Arial" charset="0"/>
                          <a:ea typeface="Arial" charset="0"/>
                          <a:cs typeface="Arial" charset="0"/>
                        </a:rPr>
                        <a:t>3</a:t>
                      </a:r>
                      <a:endParaRPr lang="en-AU" sz="1600" b="0" i="0" dirty="0">
                        <a:solidFill>
                          <a:srgbClr val="406077"/>
                        </a:solidFill>
                        <a:latin typeface="Arial" charset="0"/>
                        <a:ea typeface="Arial" charset="0"/>
                        <a:cs typeface="Arial" charset="0"/>
                      </a:endParaRPr>
                    </a:p>
                  </a:txBody>
                  <a:tcPr>
                    <a:solidFill>
                      <a:srgbClr val="32C213">
                        <a:alpha val="25098"/>
                      </a:srgbClr>
                    </a:solidFill>
                  </a:tcPr>
                </a:tc>
                <a:extLst>
                  <a:ext uri="{0D108BD9-81ED-4DB2-BD59-A6C34878D82A}">
                    <a16:rowId xmlns="" xmlns:a16="http://schemas.microsoft.com/office/drawing/2014/main" val="1465543305"/>
                  </a:ext>
                </a:extLst>
              </a:tr>
              <a:tr h="370840">
                <a:tc>
                  <a:txBody>
                    <a:bodyPr/>
                    <a:lstStyle/>
                    <a:p>
                      <a:pPr algn="ctr"/>
                      <a:r>
                        <a:rPr lang="en-AU" sz="1600" b="0" i="0" dirty="0" smtClean="0">
                          <a:solidFill>
                            <a:srgbClr val="406077"/>
                          </a:solidFill>
                          <a:latin typeface="Arial" charset="0"/>
                          <a:ea typeface="Arial" charset="0"/>
                          <a:cs typeface="Arial" charset="0"/>
                        </a:rPr>
                        <a:t>3</a:t>
                      </a:r>
                      <a:endParaRPr lang="en-AU" sz="1600" b="0" i="0" dirty="0">
                        <a:solidFill>
                          <a:srgbClr val="406077"/>
                        </a:solidFill>
                        <a:latin typeface="Arial" charset="0"/>
                        <a:ea typeface="Arial" charset="0"/>
                        <a:cs typeface="Arial" charset="0"/>
                      </a:endParaRPr>
                    </a:p>
                  </a:txBody>
                  <a:tcPr>
                    <a:solidFill>
                      <a:srgbClr val="32C213">
                        <a:alpha val="50196"/>
                      </a:srgbClr>
                    </a:solidFill>
                  </a:tcPr>
                </a:tc>
                <a:tc>
                  <a:txBody>
                    <a:bodyPr/>
                    <a:lstStyle/>
                    <a:p>
                      <a:pPr algn="ctr"/>
                      <a:endParaRPr lang="en-AU" sz="1600" b="0" i="0" dirty="0">
                        <a:solidFill>
                          <a:srgbClr val="406077"/>
                        </a:solidFill>
                        <a:latin typeface="Arial" charset="0"/>
                        <a:ea typeface="Arial" charset="0"/>
                        <a:cs typeface="Arial" charset="0"/>
                      </a:endParaRPr>
                    </a:p>
                  </a:txBody>
                  <a:tcPr>
                    <a:solidFill>
                      <a:srgbClr val="32C213">
                        <a:alpha val="50196"/>
                      </a:srgbClr>
                    </a:solidFill>
                  </a:tcPr>
                </a:tc>
                <a:tc>
                  <a:txBody>
                    <a:bodyPr/>
                    <a:lstStyle/>
                    <a:p>
                      <a:pPr algn="ctr"/>
                      <a:endParaRPr lang="en-AU" sz="1600" b="0" i="0" dirty="0">
                        <a:solidFill>
                          <a:srgbClr val="406077"/>
                        </a:solidFill>
                        <a:latin typeface="Arial" charset="0"/>
                        <a:ea typeface="Arial" charset="0"/>
                        <a:cs typeface="Arial" charset="0"/>
                      </a:endParaRPr>
                    </a:p>
                  </a:txBody>
                  <a:tcPr>
                    <a:solidFill>
                      <a:srgbClr val="32C213">
                        <a:alpha val="50196"/>
                      </a:srgbClr>
                    </a:solidFill>
                  </a:tcPr>
                </a:tc>
                <a:tc>
                  <a:txBody>
                    <a:bodyPr/>
                    <a:lstStyle/>
                    <a:p>
                      <a:pPr algn="ctr"/>
                      <a:endParaRPr lang="en-AU" sz="1600" b="0" i="0" dirty="0">
                        <a:solidFill>
                          <a:srgbClr val="406077"/>
                        </a:solidFill>
                        <a:latin typeface="Arial" charset="0"/>
                        <a:ea typeface="Arial" charset="0"/>
                        <a:cs typeface="Arial" charset="0"/>
                      </a:endParaRPr>
                    </a:p>
                  </a:txBody>
                  <a:tcPr>
                    <a:solidFill>
                      <a:srgbClr val="32C213">
                        <a:alpha val="50196"/>
                      </a:srgbClr>
                    </a:solidFill>
                  </a:tcPr>
                </a:tc>
                <a:extLst>
                  <a:ext uri="{0D108BD9-81ED-4DB2-BD59-A6C34878D82A}">
                    <a16:rowId xmlns="" xmlns:a16="http://schemas.microsoft.com/office/drawing/2014/main" val="272612364"/>
                  </a:ext>
                </a:extLst>
              </a:tr>
              <a:tr h="416494">
                <a:tc>
                  <a:txBody>
                    <a:bodyPr/>
                    <a:lstStyle/>
                    <a:p>
                      <a:pPr algn="ctr"/>
                      <a:r>
                        <a:rPr lang="en-AU" sz="1600" b="0" i="0" dirty="0" smtClean="0">
                          <a:solidFill>
                            <a:srgbClr val="406077"/>
                          </a:solidFill>
                          <a:latin typeface="Arial" charset="0"/>
                          <a:ea typeface="Arial" charset="0"/>
                          <a:cs typeface="Arial" charset="0"/>
                        </a:rPr>
                        <a:t>4</a:t>
                      </a:r>
                      <a:endParaRPr lang="en-AU" sz="1600" b="0" i="0" dirty="0">
                        <a:solidFill>
                          <a:srgbClr val="406077"/>
                        </a:solidFill>
                        <a:latin typeface="Arial" charset="0"/>
                        <a:ea typeface="Arial" charset="0"/>
                        <a:cs typeface="Arial" charset="0"/>
                      </a:endParaRPr>
                    </a:p>
                  </a:txBody>
                  <a:tcPr>
                    <a:solidFill>
                      <a:srgbClr val="D1F1CB"/>
                    </a:solidFill>
                  </a:tcPr>
                </a:tc>
                <a:tc>
                  <a:txBody>
                    <a:bodyPr/>
                    <a:lstStyle/>
                    <a:p>
                      <a:pPr algn="ctr"/>
                      <a:endParaRPr lang="en-AU" sz="1600" b="0" i="0" dirty="0">
                        <a:solidFill>
                          <a:srgbClr val="406077"/>
                        </a:solidFill>
                        <a:latin typeface="Arial" charset="0"/>
                        <a:ea typeface="Arial" charset="0"/>
                        <a:cs typeface="Arial" charset="0"/>
                      </a:endParaRPr>
                    </a:p>
                  </a:txBody>
                  <a:tcPr>
                    <a:solidFill>
                      <a:srgbClr val="D1F1CB"/>
                    </a:solidFill>
                  </a:tcPr>
                </a:tc>
                <a:tc>
                  <a:txBody>
                    <a:bodyPr/>
                    <a:lstStyle/>
                    <a:p>
                      <a:pPr algn="ctr"/>
                      <a:endParaRPr lang="en-AU" sz="1600" b="0" i="0" dirty="0">
                        <a:solidFill>
                          <a:srgbClr val="406077"/>
                        </a:solidFill>
                        <a:latin typeface="Arial" charset="0"/>
                        <a:ea typeface="Arial" charset="0"/>
                        <a:cs typeface="Arial" charset="0"/>
                      </a:endParaRPr>
                    </a:p>
                  </a:txBody>
                  <a:tcPr>
                    <a:solidFill>
                      <a:srgbClr val="D1F1CB"/>
                    </a:solidFill>
                  </a:tcPr>
                </a:tc>
                <a:tc>
                  <a:txBody>
                    <a:bodyPr/>
                    <a:lstStyle/>
                    <a:p>
                      <a:pPr algn="ctr"/>
                      <a:endParaRPr lang="en-AU" sz="1600" b="0" i="0" dirty="0">
                        <a:solidFill>
                          <a:srgbClr val="406077"/>
                        </a:solidFill>
                        <a:latin typeface="Arial" charset="0"/>
                        <a:ea typeface="Arial" charset="0"/>
                        <a:cs typeface="Arial" charset="0"/>
                      </a:endParaRPr>
                    </a:p>
                  </a:txBody>
                  <a:tcPr>
                    <a:solidFill>
                      <a:srgbClr val="D1F1CB"/>
                    </a:solidFill>
                  </a:tcPr>
                </a:tc>
                <a:extLst>
                  <a:ext uri="{0D108BD9-81ED-4DB2-BD59-A6C34878D82A}">
                    <a16:rowId xmlns="" xmlns:a16="http://schemas.microsoft.com/office/drawing/2014/main" val="1207506481"/>
                  </a:ext>
                </a:extLst>
              </a:tr>
            </a:tbl>
          </a:graphicData>
        </a:graphic>
      </p:graphicFrame>
      <p:sp>
        <p:nvSpPr>
          <p:cNvPr id="6" name="TextBox 5"/>
          <p:cNvSpPr txBox="1"/>
          <p:nvPr/>
        </p:nvSpPr>
        <p:spPr>
          <a:xfrm>
            <a:off x="6142044" y="2960651"/>
            <a:ext cx="3013528" cy="430887"/>
          </a:xfrm>
          <a:prstGeom prst="rect">
            <a:avLst/>
          </a:prstGeom>
          <a:noFill/>
        </p:spPr>
        <p:txBody>
          <a:bodyPr wrap="square" rtlCol="0">
            <a:spAutoFit/>
          </a:bodyPr>
          <a:lstStyle/>
          <a:p>
            <a:r>
              <a:rPr lang="en-AU" sz="2200" dirty="0" smtClean="0">
                <a:solidFill>
                  <a:srgbClr val="0F1E50"/>
                </a:solidFill>
                <a:latin typeface="Arial" charset="0"/>
                <a:ea typeface="Arial" charset="0"/>
                <a:cs typeface="Arial" charset="0"/>
              </a:rPr>
              <a:t>Patterns in the table</a:t>
            </a:r>
            <a:endParaRPr lang="en-AU" sz="2200"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2445233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0" y="616864"/>
            <a:ext cx="6615000" cy="3375000"/>
          </a:xfrm>
        </p:spPr>
        <p:txBody>
          <a:bodyPr/>
          <a:lstStyle/>
          <a:p>
            <a:pPr marL="0" indent="0">
              <a:buNone/>
            </a:pPr>
            <a:r>
              <a:rPr lang="en-AU" sz="2800" b="1" dirty="0">
                <a:solidFill>
                  <a:srgbClr val="0F1E50"/>
                </a:solidFill>
              </a:rPr>
              <a:t>Focus </a:t>
            </a:r>
            <a:r>
              <a:rPr lang="en-AU" sz="2800" b="1" dirty="0" smtClean="0">
                <a:solidFill>
                  <a:srgbClr val="0F1E50"/>
                </a:solidFill>
              </a:rPr>
              <a:t>question </a:t>
            </a:r>
            <a:endParaRPr lang="en-AU" sz="2800" dirty="0">
              <a:solidFill>
                <a:srgbClr val="0F1E50"/>
              </a:solidFill>
            </a:endParaRPr>
          </a:p>
          <a:p>
            <a:pPr marL="0" indent="0">
              <a:buNone/>
            </a:pPr>
            <a:r>
              <a:rPr lang="en-AU" sz="2200" dirty="0" smtClean="0">
                <a:solidFill>
                  <a:srgbClr val="0F1E50"/>
                </a:solidFill>
              </a:rPr>
              <a:t>	</a:t>
            </a:r>
          </a:p>
          <a:p>
            <a:pPr marL="0" indent="0">
              <a:lnSpc>
                <a:spcPct val="100000"/>
              </a:lnSpc>
              <a:buNone/>
            </a:pPr>
            <a:r>
              <a:rPr lang="en-AU" sz="2200" dirty="0">
                <a:solidFill>
                  <a:srgbClr val="0F1E50"/>
                </a:solidFill>
              </a:rPr>
              <a:t>	</a:t>
            </a:r>
            <a:r>
              <a:rPr lang="en-AU" sz="2200" dirty="0" smtClean="0">
                <a:solidFill>
                  <a:srgbClr val="0F1E50"/>
                </a:solidFill>
              </a:rPr>
              <a:t>Repeating </a:t>
            </a:r>
            <a:r>
              <a:rPr lang="en-AU" sz="2200" dirty="0">
                <a:solidFill>
                  <a:srgbClr val="0F1E50"/>
                </a:solidFill>
              </a:rPr>
              <a:t>and growing patterns are different. </a:t>
            </a:r>
            <a:r>
              <a:rPr lang="en-AU" sz="2200" dirty="0" smtClean="0">
                <a:solidFill>
                  <a:srgbClr val="0F1E50"/>
                </a:solidFill>
              </a:rPr>
              <a:t>	How </a:t>
            </a:r>
            <a:r>
              <a:rPr lang="en-AU" sz="2200" dirty="0">
                <a:solidFill>
                  <a:srgbClr val="0F1E50"/>
                </a:solidFill>
              </a:rPr>
              <a:t>can we move learners from additive </a:t>
            </a:r>
            <a:r>
              <a:rPr lang="en-AU" sz="2200" dirty="0" smtClean="0">
                <a:solidFill>
                  <a:srgbClr val="0F1E50"/>
                </a:solidFill>
              </a:rPr>
              <a:t>	thinking </a:t>
            </a:r>
            <a:r>
              <a:rPr lang="en-AU" sz="2200" dirty="0">
                <a:solidFill>
                  <a:srgbClr val="0F1E50"/>
                </a:solidFill>
              </a:rPr>
              <a:t>to multiplicative thinking?</a:t>
            </a:r>
          </a:p>
          <a:p>
            <a:pPr marL="0" indent="0">
              <a:buNone/>
            </a:pPr>
            <a:endParaRPr lang="en-US" dirty="0"/>
          </a:p>
        </p:txBody>
      </p:sp>
    </p:spTree>
    <p:extLst>
      <p:ext uri="{BB962C8B-B14F-4D97-AF65-F5344CB8AC3E}">
        <p14:creationId xmlns:p14="http://schemas.microsoft.com/office/powerpoint/2010/main" val="2000541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0" y="605289"/>
            <a:ext cx="6615000" cy="3375000"/>
          </a:xfrm>
        </p:spPr>
        <p:txBody>
          <a:bodyPr/>
          <a:lstStyle/>
          <a:p>
            <a:pPr marL="0" indent="0">
              <a:buNone/>
            </a:pPr>
            <a:r>
              <a:rPr lang="en-AU" sz="2800" b="1" dirty="0">
                <a:solidFill>
                  <a:srgbClr val="0F1E50"/>
                </a:solidFill>
              </a:rPr>
              <a:t>Focus </a:t>
            </a:r>
            <a:r>
              <a:rPr lang="en-AU" sz="2800" b="1" dirty="0" smtClean="0">
                <a:solidFill>
                  <a:srgbClr val="0F1E50"/>
                </a:solidFill>
              </a:rPr>
              <a:t>question </a:t>
            </a:r>
            <a:endParaRPr lang="en-AU" sz="2800" dirty="0">
              <a:solidFill>
                <a:srgbClr val="0F1E50"/>
              </a:solidFill>
            </a:endParaRPr>
          </a:p>
          <a:p>
            <a:pPr marL="0" indent="0">
              <a:buNone/>
            </a:pPr>
            <a:r>
              <a:rPr lang="en-AU" sz="2200" dirty="0" smtClean="0">
                <a:solidFill>
                  <a:srgbClr val="0F1E50"/>
                </a:solidFill>
              </a:rPr>
              <a:t>	</a:t>
            </a:r>
          </a:p>
          <a:p>
            <a:pPr marL="0" indent="0">
              <a:lnSpc>
                <a:spcPct val="100000"/>
              </a:lnSpc>
              <a:buNone/>
            </a:pPr>
            <a:r>
              <a:rPr lang="en-AU" sz="2200" dirty="0">
                <a:solidFill>
                  <a:srgbClr val="0F1E50"/>
                </a:solidFill>
              </a:rPr>
              <a:t>	</a:t>
            </a:r>
            <a:r>
              <a:rPr lang="en-AU" sz="2200" dirty="0" smtClean="0">
                <a:solidFill>
                  <a:srgbClr val="0F1E50"/>
                </a:solidFill>
              </a:rPr>
              <a:t>Repeating </a:t>
            </a:r>
            <a:r>
              <a:rPr lang="en-AU" sz="2200" dirty="0">
                <a:solidFill>
                  <a:srgbClr val="0F1E50"/>
                </a:solidFill>
              </a:rPr>
              <a:t>and growing patterns are different. </a:t>
            </a:r>
            <a:r>
              <a:rPr lang="en-AU" sz="2200" dirty="0" smtClean="0">
                <a:solidFill>
                  <a:srgbClr val="0F1E50"/>
                </a:solidFill>
              </a:rPr>
              <a:t>	How </a:t>
            </a:r>
            <a:r>
              <a:rPr lang="en-AU" sz="2200" dirty="0">
                <a:solidFill>
                  <a:srgbClr val="0F1E50"/>
                </a:solidFill>
              </a:rPr>
              <a:t>can we move learners from additive </a:t>
            </a:r>
            <a:r>
              <a:rPr lang="en-AU" sz="2200" dirty="0" smtClean="0">
                <a:solidFill>
                  <a:srgbClr val="0F1E50"/>
                </a:solidFill>
              </a:rPr>
              <a:t>	thinking </a:t>
            </a:r>
            <a:r>
              <a:rPr lang="en-AU" sz="2200" dirty="0">
                <a:solidFill>
                  <a:srgbClr val="0F1E50"/>
                </a:solidFill>
              </a:rPr>
              <a:t>to multiplicative thinking?</a:t>
            </a:r>
          </a:p>
          <a:p>
            <a:pPr marL="0" indent="0">
              <a:buNone/>
            </a:pPr>
            <a:endParaRPr lang="en-US" dirty="0"/>
          </a:p>
        </p:txBody>
      </p:sp>
    </p:spTree>
    <p:extLst>
      <p:ext uri="{BB962C8B-B14F-4D97-AF65-F5344CB8AC3E}">
        <p14:creationId xmlns:p14="http://schemas.microsoft.com/office/powerpoint/2010/main" val="1077925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3259" y="1218845"/>
            <a:ext cx="6123941" cy="3810356"/>
          </a:xfrm>
        </p:spPr>
        <p:txBody>
          <a:bodyPr>
            <a:normAutofit/>
          </a:bodyPr>
          <a:lstStyle/>
          <a:p>
            <a:pPr marL="0" indent="0">
              <a:lnSpc>
                <a:spcPct val="100000"/>
              </a:lnSpc>
              <a:buNone/>
            </a:pPr>
            <a:r>
              <a:rPr lang="en-US" sz="1600" dirty="0">
                <a:solidFill>
                  <a:srgbClr val="0F1E50"/>
                </a:solidFill>
              </a:rPr>
              <a:t>The Patterns </a:t>
            </a:r>
            <a:r>
              <a:rPr lang="en-US" sz="1600" dirty="0" smtClean="0">
                <a:solidFill>
                  <a:srgbClr val="0F1E50"/>
                </a:solidFill>
              </a:rPr>
              <a:t>Drawer </a:t>
            </a:r>
            <a:r>
              <a:rPr lang="en-US" sz="1600" dirty="0">
                <a:solidFill>
                  <a:srgbClr val="0F1E50"/>
                </a:solidFill>
              </a:rPr>
              <a:t>was written by a team from the Faculty of Human Sciences, Macquarie University led by A/Prof. Michael </a:t>
            </a:r>
            <a:r>
              <a:rPr lang="en-US" sz="1600" dirty="0" err="1">
                <a:solidFill>
                  <a:srgbClr val="0F1E50"/>
                </a:solidFill>
              </a:rPr>
              <a:t>Mitchelmore</a:t>
            </a:r>
            <a:r>
              <a:rPr lang="en-US" sz="1600" dirty="0">
                <a:solidFill>
                  <a:srgbClr val="0F1E50"/>
                </a:solidFill>
              </a:rPr>
              <a:t>, School of Education.</a:t>
            </a:r>
          </a:p>
          <a:p>
            <a:pPr marL="0" indent="0">
              <a:lnSpc>
                <a:spcPct val="100000"/>
              </a:lnSpc>
              <a:buNone/>
            </a:pPr>
            <a:r>
              <a:rPr lang="en-US" sz="1600" dirty="0">
                <a:solidFill>
                  <a:srgbClr val="0F1E50"/>
                </a:solidFill>
              </a:rPr>
              <a:t>The Patterns </a:t>
            </a:r>
            <a:r>
              <a:rPr lang="en-US" sz="1600" dirty="0" smtClean="0">
                <a:solidFill>
                  <a:srgbClr val="0F1E50"/>
                </a:solidFill>
              </a:rPr>
              <a:t>Drawer </a:t>
            </a:r>
            <a:r>
              <a:rPr lang="en-US" sz="1600" dirty="0">
                <a:solidFill>
                  <a:srgbClr val="0F1E50"/>
                </a:solidFill>
              </a:rPr>
              <a:t>is an outcome of the extensive research </a:t>
            </a:r>
            <a:r>
              <a:rPr lang="en-US" sz="1600" dirty="0" smtClean="0">
                <a:solidFill>
                  <a:srgbClr val="0F1E50"/>
                </a:solidFill>
              </a:rPr>
              <a:t/>
            </a:r>
            <a:br>
              <a:rPr lang="en-US" sz="1600" dirty="0" smtClean="0">
                <a:solidFill>
                  <a:srgbClr val="0F1E50"/>
                </a:solidFill>
              </a:rPr>
            </a:br>
            <a:r>
              <a:rPr lang="en-US" sz="1600" dirty="0" smtClean="0">
                <a:solidFill>
                  <a:srgbClr val="0F1E50"/>
                </a:solidFill>
              </a:rPr>
              <a:t>into </a:t>
            </a:r>
            <a:r>
              <a:rPr lang="en-US" sz="1600" dirty="0">
                <a:solidFill>
                  <a:srgbClr val="0F1E50"/>
                </a:solidFill>
              </a:rPr>
              <a:t>the role of pattern and structure in early mathematics learning carried out at Macquarie University over the past ten years by Mulligan, </a:t>
            </a:r>
            <a:r>
              <a:rPr lang="en-US" sz="1600" dirty="0" err="1">
                <a:solidFill>
                  <a:srgbClr val="0F1E50"/>
                </a:solidFill>
              </a:rPr>
              <a:t>Papic</a:t>
            </a:r>
            <a:r>
              <a:rPr lang="en-US" sz="1600" dirty="0">
                <a:solidFill>
                  <a:srgbClr val="0F1E50"/>
                </a:solidFill>
              </a:rPr>
              <a:t>, </a:t>
            </a:r>
            <a:r>
              <a:rPr lang="en-US" sz="1600" dirty="0" err="1">
                <a:solidFill>
                  <a:srgbClr val="0F1E50"/>
                </a:solidFill>
              </a:rPr>
              <a:t>Mitchelmore</a:t>
            </a:r>
            <a:r>
              <a:rPr lang="en-US" sz="1600" dirty="0">
                <a:solidFill>
                  <a:srgbClr val="0F1E50"/>
                </a:solidFill>
              </a:rPr>
              <a:t> and others.</a:t>
            </a:r>
          </a:p>
          <a:p>
            <a:pPr marL="0" indent="0">
              <a:lnSpc>
                <a:spcPct val="100000"/>
              </a:lnSpc>
              <a:buNone/>
            </a:pPr>
            <a:r>
              <a:rPr lang="en-US" sz="1600" dirty="0">
                <a:solidFill>
                  <a:srgbClr val="0F1E50"/>
                </a:solidFill>
              </a:rPr>
              <a:t>A/Prof. Michael </a:t>
            </a:r>
            <a:r>
              <a:rPr lang="en-US" sz="1600" dirty="0" err="1">
                <a:solidFill>
                  <a:srgbClr val="0F1E50"/>
                </a:solidFill>
              </a:rPr>
              <a:t>Mitchelmore</a:t>
            </a:r>
            <a:r>
              <a:rPr lang="en-US" sz="1600" dirty="0">
                <a:solidFill>
                  <a:srgbClr val="0F1E50"/>
                </a:solidFill>
              </a:rPr>
              <a:t> and A/Prof. Joanne Mulligan, School of Education, were responsible for the conceptual design of the drawer. Michael wrote most of the material, assisted by Joanne and colleagues </a:t>
            </a:r>
            <a:r>
              <a:rPr lang="en-US" sz="1600" dirty="0" err="1">
                <a:solidFill>
                  <a:srgbClr val="0F1E50"/>
                </a:solidFill>
              </a:rPr>
              <a:t>Dr</a:t>
            </a:r>
            <a:r>
              <a:rPr lang="en-US" sz="1600" dirty="0">
                <a:solidFill>
                  <a:srgbClr val="0F1E50"/>
                </a:solidFill>
              </a:rPr>
              <a:t> Kate </a:t>
            </a:r>
            <a:r>
              <a:rPr lang="en-US" sz="1600" dirty="0" err="1">
                <a:solidFill>
                  <a:srgbClr val="0F1E50"/>
                </a:solidFill>
              </a:rPr>
              <a:t>Highfield</a:t>
            </a:r>
            <a:r>
              <a:rPr lang="en-US" sz="1600" dirty="0">
                <a:solidFill>
                  <a:srgbClr val="0F1E50"/>
                </a:solidFill>
              </a:rPr>
              <a:t>, Institute of Early Childhood, </a:t>
            </a:r>
            <a:r>
              <a:rPr lang="en-US" sz="1600" dirty="0" smtClean="0">
                <a:solidFill>
                  <a:srgbClr val="0F1E50"/>
                </a:solidFill>
              </a:rPr>
              <a:t/>
            </a:r>
            <a:br>
              <a:rPr lang="en-US" sz="1600" dirty="0" smtClean="0">
                <a:solidFill>
                  <a:srgbClr val="0F1E50"/>
                </a:solidFill>
              </a:rPr>
            </a:br>
            <a:r>
              <a:rPr lang="en-US" sz="1600" dirty="0" err="1" smtClean="0">
                <a:solidFill>
                  <a:srgbClr val="0F1E50"/>
                </a:solidFill>
              </a:rPr>
              <a:t>Ms</a:t>
            </a:r>
            <a:r>
              <a:rPr lang="en-US" sz="1600" dirty="0" smtClean="0">
                <a:solidFill>
                  <a:srgbClr val="0F1E50"/>
                </a:solidFill>
              </a:rPr>
              <a:t> </a:t>
            </a:r>
            <a:r>
              <a:rPr lang="en-US" sz="1600" dirty="0">
                <a:solidFill>
                  <a:srgbClr val="0F1E50"/>
                </a:solidFill>
              </a:rPr>
              <a:t>Jennie Marston, School of Education and </a:t>
            </a:r>
            <a:r>
              <a:rPr lang="en-US" sz="1600" dirty="0" err="1">
                <a:solidFill>
                  <a:srgbClr val="0F1E50"/>
                </a:solidFill>
              </a:rPr>
              <a:t>Dr</a:t>
            </a:r>
            <a:r>
              <a:rPr lang="en-US" sz="1600" dirty="0">
                <a:solidFill>
                  <a:srgbClr val="0F1E50"/>
                </a:solidFill>
              </a:rPr>
              <a:t> Kristy Goodwin, Director, Every Chance to Learn, Sydney. </a:t>
            </a:r>
          </a:p>
          <a:p>
            <a:pPr marL="0" indent="0">
              <a:buNone/>
            </a:pPr>
            <a:endParaRPr lang="en-US" sz="1600" dirty="0"/>
          </a:p>
        </p:txBody>
      </p:sp>
      <p:sp>
        <p:nvSpPr>
          <p:cNvPr id="4" name="Title 1"/>
          <p:cNvSpPr txBox="1">
            <a:spLocks/>
          </p:cNvSpPr>
          <p:nvPr/>
        </p:nvSpPr>
        <p:spPr>
          <a:xfrm>
            <a:off x="1333500" y="391228"/>
            <a:ext cx="8150134" cy="945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0" i="0" kern="1200">
                <a:solidFill>
                  <a:srgbClr val="406077"/>
                </a:solidFill>
                <a:latin typeface="Arial" charset="0"/>
                <a:ea typeface="Arial" charset="0"/>
                <a:cs typeface="Arial" charset="0"/>
              </a:defRPr>
            </a:lvl1pPr>
          </a:lstStyle>
          <a:p>
            <a:r>
              <a:rPr lang="en-US" sz="2600" b="1" dirty="0" smtClean="0">
                <a:solidFill>
                  <a:srgbClr val="0F1E50"/>
                </a:solidFill>
              </a:rPr>
              <a:t>Acknowledgements for Top Drawer Patterns</a:t>
            </a:r>
            <a:endParaRPr lang="en-US" sz="2600" b="1" dirty="0">
              <a:solidFill>
                <a:srgbClr val="0F1E50"/>
              </a:solidFill>
            </a:endParaRPr>
          </a:p>
        </p:txBody>
      </p:sp>
    </p:spTree>
    <p:extLst>
      <p:ext uri="{BB962C8B-B14F-4D97-AF65-F5344CB8AC3E}">
        <p14:creationId xmlns:p14="http://schemas.microsoft.com/office/powerpoint/2010/main" val="1827621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1200" dirty="0"/>
              <a:t>© The Australian Association of Mathematics Teachers (AAMT) Inc. 2017</a:t>
            </a:r>
            <a:br>
              <a:rPr lang="en-US" sz="1200" dirty="0"/>
            </a:br>
            <a:r>
              <a:rPr lang="en-US" sz="1200" dirty="0"/>
              <a:t/>
            </a:r>
            <a:br>
              <a:rPr lang="en-US" sz="1200" dirty="0"/>
            </a:br>
            <a:r>
              <a:rPr lang="en-US" sz="1200" dirty="0"/>
              <a:t>This work is licensed under a Creative Commons Attribution-</a:t>
            </a:r>
            <a:r>
              <a:rPr lang="en-US" sz="1200" dirty="0" err="1"/>
              <a:t>NonCommercial</a:t>
            </a:r>
            <a:r>
              <a:rPr lang="en-US" sz="1200" dirty="0"/>
              <a:t>-</a:t>
            </a:r>
            <a:r>
              <a:rPr lang="en-US" sz="1200" dirty="0" err="1"/>
              <a:t>NoDerivatives</a:t>
            </a:r>
            <a:r>
              <a:rPr lang="en-US" sz="1200" dirty="0"/>
              <a:t> 4.0 International License (CC BY-NC-ND 4.0) except where otherwise indicated. See </a:t>
            </a:r>
            <a:r>
              <a:rPr lang="en-US" sz="1200" dirty="0">
                <a:hlinkClick r:id="rId2"/>
              </a:rPr>
              <a:t>https://creativecommons.org/licenses/by-nc-nd/4.0/</a:t>
            </a:r>
            <a:br>
              <a:rPr lang="en-US" sz="1200" dirty="0">
                <a:hlinkClick r:id="rId2"/>
              </a:rPr>
            </a:br>
            <a:endParaRPr lang="en-US" sz="1200" dirty="0" smtClean="0"/>
          </a:p>
          <a:p>
            <a:pPr marL="0" indent="0">
              <a:buNone/>
            </a:pPr>
            <a:r>
              <a:rPr lang="en-US" sz="1200" dirty="0" smtClean="0"/>
              <a:t>Top Drawer Teachers</a:t>
            </a:r>
            <a:br>
              <a:rPr lang="en-US" sz="1200" dirty="0" smtClean="0"/>
            </a:br>
            <a:r>
              <a:rPr lang="en-US" sz="1200" dirty="0" smtClean="0"/>
              <a:t>© Education </a:t>
            </a:r>
            <a:r>
              <a:rPr lang="en-US" sz="1200" dirty="0"/>
              <a:t>Services Australia </a:t>
            </a:r>
            <a:r>
              <a:rPr lang="en-US" sz="1200" dirty="0" smtClean="0"/>
              <a:t>Ltd &amp; </a:t>
            </a:r>
            <a:r>
              <a:rPr lang="en-US" sz="1200" dirty="0"/>
              <a:t>The Australian Association of Mathematics Teachers (AAMT) Inc</a:t>
            </a:r>
            <a:r>
              <a:rPr lang="en-US" sz="1200" dirty="0" smtClean="0"/>
              <a:t>. 2013</a:t>
            </a:r>
          </a:p>
          <a:p>
            <a:pPr marL="0" indent="0">
              <a:buNone/>
            </a:pPr>
            <a:r>
              <a:rPr lang="en-US" sz="1200" dirty="0"/>
              <a:t/>
            </a:r>
            <a:br>
              <a:rPr lang="en-US" sz="1200" dirty="0"/>
            </a:br>
            <a:r>
              <a:rPr lang="en-US" sz="1200" dirty="0"/>
              <a:t>Australian Professional Standards for Teachers </a:t>
            </a:r>
            <a:r>
              <a:rPr lang="en-US" sz="1200" dirty="0" smtClean="0"/>
              <a:t/>
            </a:r>
            <a:br>
              <a:rPr lang="en-US" sz="1200" dirty="0" smtClean="0"/>
            </a:br>
            <a:r>
              <a:rPr lang="en-US" sz="1200" dirty="0" smtClean="0"/>
              <a:t>© </a:t>
            </a:r>
            <a:r>
              <a:rPr lang="en-US" sz="1200" dirty="0"/>
              <a:t>Australian Institute for Teaching and School Leadership Limited (AITSL) </a:t>
            </a:r>
            <a:r>
              <a:rPr lang="en-US" sz="1200" dirty="0" smtClean="0"/>
              <a:t>2013</a:t>
            </a:r>
          </a:p>
          <a:p>
            <a:pPr marL="0" indent="0">
              <a:buNone/>
            </a:pPr>
            <a:r>
              <a:rPr lang="en-US" sz="1200" dirty="0"/>
              <a:t/>
            </a:r>
            <a:br>
              <a:rPr lang="en-US" sz="1200" dirty="0"/>
            </a:br>
            <a:r>
              <a:rPr lang="en-US" sz="1200" dirty="0"/>
              <a:t>Australian Curriculum </a:t>
            </a:r>
            <a:r>
              <a:rPr lang="en-US" sz="1200" dirty="0" smtClean="0"/>
              <a:t/>
            </a:r>
            <a:br>
              <a:rPr lang="en-US" sz="1200" dirty="0" smtClean="0"/>
            </a:br>
            <a:r>
              <a:rPr lang="en-US" sz="1200" dirty="0" smtClean="0"/>
              <a:t>© </a:t>
            </a:r>
            <a:r>
              <a:rPr lang="en-US" sz="1200" dirty="0"/>
              <a:t>Australian Curriculum, Assessment and Reporting Authority (ACARA) 2010 to present</a:t>
            </a:r>
          </a:p>
        </p:txBody>
      </p:sp>
    </p:spTree>
    <p:extLst>
      <p:ext uri="{BB962C8B-B14F-4D97-AF65-F5344CB8AC3E}">
        <p14:creationId xmlns:p14="http://schemas.microsoft.com/office/powerpoint/2010/main" val="57459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39863" y="1369506"/>
            <a:ext cx="7520231" cy="2130732"/>
          </a:xfrm>
        </p:spPr>
      </p:pic>
      <p:sp>
        <p:nvSpPr>
          <p:cNvPr id="5" name="TextBox 4"/>
          <p:cNvSpPr txBox="1"/>
          <p:nvPr/>
        </p:nvSpPr>
        <p:spPr>
          <a:xfrm>
            <a:off x="5942706" y="3581449"/>
            <a:ext cx="3017388" cy="307777"/>
          </a:xfrm>
          <a:prstGeom prst="rect">
            <a:avLst/>
          </a:prstGeom>
          <a:noFill/>
        </p:spPr>
        <p:txBody>
          <a:bodyPr wrap="square" rtlCol="0">
            <a:spAutoFit/>
          </a:bodyPr>
          <a:lstStyle/>
          <a:p>
            <a:pPr algn="r"/>
            <a:r>
              <a:rPr lang="en-AU" sz="1400" b="1" dirty="0">
                <a:solidFill>
                  <a:srgbClr val="0F1E50"/>
                </a:solidFill>
                <a:latin typeface="Arial" charset="0"/>
                <a:ea typeface="Arial" charset="0"/>
                <a:cs typeface="Arial" charset="0"/>
              </a:rPr>
              <a:t>A growing pattern of </a:t>
            </a:r>
            <a:r>
              <a:rPr lang="en-AU" sz="1400" b="1" dirty="0" smtClean="0">
                <a:solidFill>
                  <a:srgbClr val="0F1E50"/>
                </a:solidFill>
                <a:latin typeface="Arial" charset="0"/>
                <a:ea typeface="Arial" charset="0"/>
                <a:cs typeface="Arial" charset="0"/>
              </a:rPr>
              <a:t>cubes</a:t>
            </a:r>
            <a:endParaRPr lang="en-AU" sz="1400" b="1"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314195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4666" y="1122041"/>
            <a:ext cx="3713980" cy="2277547"/>
          </a:xfrm>
          <a:prstGeom prst="rect">
            <a:avLst/>
          </a:prstGeom>
          <a:noFill/>
        </p:spPr>
        <p:txBody>
          <a:bodyPr wrap="square" rtlCol="0">
            <a:spAutoFit/>
          </a:bodyPr>
          <a:lstStyle/>
          <a:p>
            <a:r>
              <a:rPr lang="en-AU" sz="2600" b="1" dirty="0">
                <a:solidFill>
                  <a:srgbClr val="0F1E50"/>
                </a:solidFill>
                <a:latin typeface="Arial" charset="0"/>
                <a:ea typeface="Arial" charset="0"/>
                <a:cs typeface="Arial" charset="0"/>
              </a:rPr>
              <a:t>Try this growing pattern </a:t>
            </a:r>
            <a:r>
              <a:rPr lang="en-AU" sz="2600" b="1" dirty="0" smtClean="0">
                <a:solidFill>
                  <a:srgbClr val="0F1E50"/>
                </a:solidFill>
                <a:latin typeface="Arial" charset="0"/>
                <a:ea typeface="Arial" charset="0"/>
                <a:cs typeface="Arial" charset="0"/>
              </a:rPr>
              <a:t>activity</a:t>
            </a:r>
            <a:endParaRPr lang="en-AU" sz="2600" b="1" dirty="0">
              <a:solidFill>
                <a:srgbClr val="0F1E50"/>
              </a:solidFill>
              <a:latin typeface="Arial" charset="0"/>
              <a:ea typeface="Arial" charset="0"/>
              <a:cs typeface="Arial" charset="0"/>
            </a:endParaRPr>
          </a:p>
          <a:p>
            <a:endParaRPr lang="en-AU" dirty="0">
              <a:solidFill>
                <a:srgbClr val="0F1E50"/>
              </a:solidFill>
            </a:endParaRPr>
          </a:p>
          <a:p>
            <a:pPr marL="742950" lvl="1" indent="-285750">
              <a:buFont typeface="Arial" charset="0"/>
              <a:buChar char="•"/>
            </a:pPr>
            <a:r>
              <a:rPr lang="en-AU" dirty="0">
                <a:solidFill>
                  <a:srgbClr val="0F1E50"/>
                </a:solidFill>
                <a:latin typeface="Arial" charset="0"/>
                <a:ea typeface="Arial" charset="0"/>
                <a:cs typeface="Arial" charset="0"/>
              </a:rPr>
              <a:t>Take a sheet of A3 paper </a:t>
            </a:r>
            <a:r>
              <a:rPr lang="en-AU" dirty="0" smtClean="0">
                <a:solidFill>
                  <a:srgbClr val="0F1E50"/>
                </a:solidFill>
                <a:latin typeface="Arial" charset="0"/>
                <a:ea typeface="Arial" charset="0"/>
                <a:cs typeface="Arial" charset="0"/>
              </a:rPr>
              <a:t/>
            </a:r>
            <a:br>
              <a:rPr lang="en-AU" dirty="0" smtClean="0">
                <a:solidFill>
                  <a:srgbClr val="0F1E50"/>
                </a:solidFill>
                <a:latin typeface="Arial" charset="0"/>
                <a:ea typeface="Arial" charset="0"/>
                <a:cs typeface="Arial" charset="0"/>
              </a:rPr>
            </a:br>
            <a:r>
              <a:rPr lang="en-AU" dirty="0" smtClean="0">
                <a:solidFill>
                  <a:srgbClr val="0F1E50"/>
                </a:solidFill>
                <a:latin typeface="Arial" charset="0"/>
                <a:ea typeface="Arial" charset="0"/>
                <a:cs typeface="Arial" charset="0"/>
              </a:rPr>
              <a:t>and </a:t>
            </a:r>
            <a:r>
              <a:rPr lang="en-AU" dirty="0">
                <a:solidFill>
                  <a:srgbClr val="0F1E50"/>
                </a:solidFill>
                <a:latin typeface="Arial" charset="0"/>
                <a:ea typeface="Arial" charset="0"/>
                <a:cs typeface="Arial" charset="0"/>
              </a:rPr>
              <a:t>fold </a:t>
            </a:r>
            <a:r>
              <a:rPr lang="en-AU" dirty="0" smtClean="0">
                <a:solidFill>
                  <a:srgbClr val="0F1E50"/>
                </a:solidFill>
                <a:latin typeface="Arial" charset="0"/>
                <a:ea typeface="Arial" charset="0"/>
                <a:cs typeface="Arial" charset="0"/>
              </a:rPr>
              <a:t>it </a:t>
            </a:r>
            <a:r>
              <a:rPr lang="en-AU" dirty="0">
                <a:solidFill>
                  <a:srgbClr val="0F1E50"/>
                </a:solidFill>
                <a:latin typeface="Arial" charset="0"/>
                <a:ea typeface="Arial" charset="0"/>
                <a:cs typeface="Arial" charset="0"/>
              </a:rPr>
              <a:t>in </a:t>
            </a:r>
            <a:r>
              <a:rPr lang="en-AU" dirty="0" smtClean="0">
                <a:solidFill>
                  <a:srgbClr val="0F1E50"/>
                </a:solidFill>
                <a:latin typeface="Arial" charset="0"/>
                <a:ea typeface="Arial" charset="0"/>
                <a:cs typeface="Arial" charset="0"/>
              </a:rPr>
              <a:t>half</a:t>
            </a:r>
          </a:p>
          <a:p>
            <a:pPr marL="742950" lvl="1" indent="-285750">
              <a:buFont typeface="Arial" charset="0"/>
              <a:buChar char="•"/>
            </a:pPr>
            <a:r>
              <a:rPr lang="en-AU" dirty="0" smtClean="0">
                <a:solidFill>
                  <a:srgbClr val="0F1E50"/>
                </a:solidFill>
                <a:latin typeface="Arial" charset="0"/>
                <a:ea typeface="Arial" charset="0"/>
                <a:cs typeface="Arial" charset="0"/>
              </a:rPr>
              <a:t>Then </a:t>
            </a:r>
            <a:r>
              <a:rPr lang="en-AU" dirty="0">
                <a:solidFill>
                  <a:srgbClr val="0F1E50"/>
                </a:solidFill>
                <a:latin typeface="Arial" charset="0"/>
                <a:ea typeface="Arial" charset="0"/>
                <a:cs typeface="Arial" charset="0"/>
              </a:rPr>
              <a:t>fold it in half again </a:t>
            </a:r>
            <a:r>
              <a:rPr lang="en-AU" dirty="0" smtClean="0">
                <a:solidFill>
                  <a:srgbClr val="0F1E50"/>
                </a:solidFill>
                <a:latin typeface="Arial" charset="0"/>
                <a:ea typeface="Arial" charset="0"/>
                <a:cs typeface="Arial" charset="0"/>
              </a:rPr>
              <a:t/>
            </a:r>
            <a:br>
              <a:rPr lang="en-AU" dirty="0" smtClean="0">
                <a:solidFill>
                  <a:srgbClr val="0F1E50"/>
                </a:solidFill>
                <a:latin typeface="Arial" charset="0"/>
                <a:ea typeface="Arial" charset="0"/>
                <a:cs typeface="Arial" charset="0"/>
              </a:rPr>
            </a:br>
            <a:r>
              <a:rPr lang="en-AU" dirty="0" smtClean="0">
                <a:solidFill>
                  <a:srgbClr val="0F1E50"/>
                </a:solidFill>
                <a:latin typeface="Arial" charset="0"/>
                <a:ea typeface="Arial" charset="0"/>
                <a:cs typeface="Arial" charset="0"/>
              </a:rPr>
              <a:t>and then again</a:t>
            </a:r>
            <a:endParaRPr lang="en-AU" dirty="0">
              <a:solidFill>
                <a:srgbClr val="0F1E50"/>
              </a:solidFill>
              <a:latin typeface="Arial" charset="0"/>
              <a:ea typeface="Arial" charset="0"/>
              <a:cs typeface="Arial" charset="0"/>
            </a:endParaRPr>
          </a:p>
        </p:txBody>
      </p:sp>
      <p:pic>
        <p:nvPicPr>
          <p:cNvPr id="5" name="Picture 4"/>
          <p:cNvPicPr>
            <a:picLocks noChangeAspect="1"/>
          </p:cNvPicPr>
          <p:nvPr/>
        </p:nvPicPr>
        <p:blipFill>
          <a:blip r:embed="rId3"/>
          <a:stretch>
            <a:fillRect/>
          </a:stretch>
        </p:blipFill>
        <p:spPr>
          <a:xfrm>
            <a:off x="1439863" y="1203066"/>
            <a:ext cx="3827430" cy="3429199"/>
          </a:xfrm>
          <a:prstGeom prst="rect">
            <a:avLst/>
          </a:prstGeom>
        </p:spPr>
      </p:pic>
      <p:grpSp>
        <p:nvGrpSpPr>
          <p:cNvPr id="9" name="Group 8"/>
          <p:cNvGrpSpPr/>
          <p:nvPr/>
        </p:nvGrpSpPr>
        <p:grpSpPr>
          <a:xfrm>
            <a:off x="5363680" y="4867359"/>
            <a:ext cx="4347479" cy="408082"/>
            <a:chOff x="4566538" y="4755574"/>
            <a:chExt cx="3156481" cy="252219"/>
          </a:xfrm>
        </p:grpSpPr>
        <p:sp>
          <p:nvSpPr>
            <p:cNvPr id="7" name="Rectangle 6"/>
            <p:cNvSpPr/>
            <p:nvPr/>
          </p:nvSpPr>
          <p:spPr>
            <a:xfrm>
              <a:off x="4946688" y="4755574"/>
              <a:ext cx="2776331" cy="252219"/>
            </a:xfrm>
            <a:prstGeom prst="rect">
              <a:avLst/>
            </a:prstGeom>
          </p:spPr>
          <p:txBody>
            <a:bodyPr wrap="square">
              <a:spAutoFit/>
            </a:bodyPr>
            <a:lstStyle/>
            <a:p>
              <a:r>
                <a:rPr lang="en-AU" sz="800" dirty="0" smtClean="0">
                  <a:solidFill>
                    <a:srgbClr val="406077"/>
                  </a:solidFill>
                  <a:latin typeface="Arial" charset="0"/>
                  <a:ea typeface="Arial" charset="0"/>
                  <a:cs typeface="Arial" charset="0"/>
                </a:rPr>
                <a:t>Source: https</a:t>
              </a:r>
              <a:r>
                <a:rPr lang="en-AU" sz="800" dirty="0">
                  <a:solidFill>
                    <a:srgbClr val="406077"/>
                  </a:solidFill>
                  <a:latin typeface="Arial" charset="0"/>
                  <a:ea typeface="Arial" charset="0"/>
                  <a:cs typeface="Arial" charset="0"/>
                </a:rPr>
                <a:t>://www.flickr.com/photos/71344537@N07/6455620021</a:t>
              </a:r>
            </a:p>
          </p:txBody>
        </p:sp>
        <p:pic>
          <p:nvPicPr>
            <p:cNvPr id="8" name="Picture 7"/>
            <p:cNvPicPr>
              <a:picLocks noChangeAspect="1"/>
            </p:cNvPicPr>
            <p:nvPr/>
          </p:nvPicPr>
          <p:blipFill>
            <a:blip r:embed="rId4"/>
            <a:stretch>
              <a:fillRect/>
            </a:stretch>
          </p:blipFill>
          <p:spPr>
            <a:xfrm>
              <a:off x="4566538" y="4755574"/>
              <a:ext cx="380150" cy="133916"/>
            </a:xfrm>
            <a:prstGeom prst="rect">
              <a:avLst/>
            </a:prstGeom>
          </p:spPr>
        </p:pic>
      </p:grpSp>
    </p:spTree>
    <p:extLst>
      <p:ext uri="{BB962C8B-B14F-4D97-AF65-F5344CB8AC3E}">
        <p14:creationId xmlns:p14="http://schemas.microsoft.com/office/powerpoint/2010/main" val="1352401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7293" y="855823"/>
            <a:ext cx="3713980" cy="1754326"/>
          </a:xfrm>
          <a:prstGeom prst="rect">
            <a:avLst/>
          </a:prstGeom>
          <a:noFill/>
        </p:spPr>
        <p:txBody>
          <a:bodyPr wrap="square" rtlCol="0">
            <a:spAutoFit/>
          </a:bodyPr>
          <a:lstStyle/>
          <a:p>
            <a:endParaRPr lang="en-AU" dirty="0"/>
          </a:p>
          <a:p>
            <a:pPr marL="742950" lvl="1" indent="-285750">
              <a:buFont typeface="Arial" charset="0"/>
              <a:buChar char="•"/>
            </a:pPr>
            <a:r>
              <a:rPr lang="en-AU" dirty="0" smtClean="0">
                <a:solidFill>
                  <a:srgbClr val="0F1E50"/>
                </a:solidFill>
                <a:latin typeface="Arial" charset="0"/>
                <a:ea typeface="Arial" charset="0"/>
                <a:cs typeface="Arial" charset="0"/>
              </a:rPr>
              <a:t>Measure the sides each time you fold</a:t>
            </a:r>
          </a:p>
          <a:p>
            <a:pPr marL="742950" lvl="1" indent="-285750">
              <a:buFont typeface="Arial" charset="0"/>
              <a:buChar char="•"/>
            </a:pPr>
            <a:r>
              <a:rPr lang="en-AU" dirty="0" smtClean="0">
                <a:solidFill>
                  <a:srgbClr val="0F1E50"/>
                </a:solidFill>
                <a:latin typeface="Arial" charset="0"/>
                <a:ea typeface="Arial" charset="0"/>
                <a:cs typeface="Arial" charset="0"/>
              </a:rPr>
              <a:t>Record in a table</a:t>
            </a:r>
          </a:p>
          <a:p>
            <a:pPr marL="742950" lvl="1" indent="-285750">
              <a:buFont typeface="Arial" charset="0"/>
              <a:buChar char="•"/>
            </a:pPr>
            <a:r>
              <a:rPr lang="en-AU" dirty="0" smtClean="0">
                <a:solidFill>
                  <a:srgbClr val="0F1E50"/>
                </a:solidFill>
                <a:latin typeface="Arial" charset="0"/>
                <a:ea typeface="Arial" charset="0"/>
                <a:cs typeface="Arial" charset="0"/>
              </a:rPr>
              <a:t>What patterns can </a:t>
            </a:r>
            <a:br>
              <a:rPr lang="en-AU" dirty="0" smtClean="0">
                <a:solidFill>
                  <a:srgbClr val="0F1E50"/>
                </a:solidFill>
                <a:latin typeface="Arial" charset="0"/>
                <a:ea typeface="Arial" charset="0"/>
                <a:cs typeface="Arial" charset="0"/>
              </a:rPr>
            </a:br>
            <a:r>
              <a:rPr lang="en-AU" dirty="0" smtClean="0">
                <a:solidFill>
                  <a:srgbClr val="0F1E50"/>
                </a:solidFill>
                <a:latin typeface="Arial" charset="0"/>
                <a:ea typeface="Arial" charset="0"/>
                <a:cs typeface="Arial" charset="0"/>
              </a:rPr>
              <a:t>you see?</a:t>
            </a:r>
            <a:endParaRPr lang="en-AU" dirty="0">
              <a:solidFill>
                <a:srgbClr val="0F1E50"/>
              </a:solidFill>
              <a:latin typeface="Arial" charset="0"/>
              <a:ea typeface="Arial" charset="0"/>
              <a:cs typeface="Arial" charset="0"/>
            </a:endParaRPr>
          </a:p>
        </p:txBody>
      </p:sp>
      <p:pic>
        <p:nvPicPr>
          <p:cNvPr id="5" name="Picture 4"/>
          <p:cNvPicPr>
            <a:picLocks noChangeAspect="1"/>
          </p:cNvPicPr>
          <p:nvPr/>
        </p:nvPicPr>
        <p:blipFill>
          <a:blip r:embed="rId3"/>
          <a:stretch>
            <a:fillRect/>
          </a:stretch>
        </p:blipFill>
        <p:spPr>
          <a:xfrm>
            <a:off x="1439863" y="1203066"/>
            <a:ext cx="3827430" cy="3429199"/>
          </a:xfrm>
          <a:prstGeom prst="rect">
            <a:avLst/>
          </a:prstGeom>
        </p:spPr>
      </p:pic>
      <p:grpSp>
        <p:nvGrpSpPr>
          <p:cNvPr id="9" name="Group 8"/>
          <p:cNvGrpSpPr/>
          <p:nvPr/>
        </p:nvGrpSpPr>
        <p:grpSpPr>
          <a:xfrm>
            <a:off x="5395689" y="4846825"/>
            <a:ext cx="4347479" cy="408082"/>
            <a:chOff x="1717656" y="4728575"/>
            <a:chExt cx="3156481" cy="252219"/>
          </a:xfrm>
        </p:grpSpPr>
        <p:sp>
          <p:nvSpPr>
            <p:cNvPr id="7" name="Rectangle 6"/>
            <p:cNvSpPr/>
            <p:nvPr/>
          </p:nvSpPr>
          <p:spPr>
            <a:xfrm>
              <a:off x="2097806" y="4728575"/>
              <a:ext cx="2776331" cy="252219"/>
            </a:xfrm>
            <a:prstGeom prst="rect">
              <a:avLst/>
            </a:prstGeom>
          </p:spPr>
          <p:txBody>
            <a:bodyPr wrap="square">
              <a:spAutoFit/>
            </a:bodyPr>
            <a:lstStyle/>
            <a:p>
              <a:r>
                <a:rPr lang="en-AU" sz="800" dirty="0" smtClean="0">
                  <a:solidFill>
                    <a:srgbClr val="406077"/>
                  </a:solidFill>
                  <a:latin typeface="Arial" charset="0"/>
                  <a:ea typeface="Arial" charset="0"/>
                  <a:cs typeface="Arial" charset="0"/>
                </a:rPr>
                <a:t>Source: https</a:t>
              </a:r>
              <a:r>
                <a:rPr lang="en-AU" sz="800" dirty="0">
                  <a:solidFill>
                    <a:srgbClr val="406077"/>
                  </a:solidFill>
                  <a:latin typeface="Arial" charset="0"/>
                  <a:ea typeface="Arial" charset="0"/>
                  <a:cs typeface="Arial" charset="0"/>
                </a:rPr>
                <a:t>://www.flickr.com/photos/71344537@N07/6455620021</a:t>
              </a:r>
            </a:p>
          </p:txBody>
        </p:sp>
        <p:pic>
          <p:nvPicPr>
            <p:cNvPr id="8" name="Picture 7"/>
            <p:cNvPicPr>
              <a:picLocks noChangeAspect="1"/>
            </p:cNvPicPr>
            <p:nvPr/>
          </p:nvPicPr>
          <p:blipFill>
            <a:blip r:embed="rId4"/>
            <a:stretch>
              <a:fillRect/>
            </a:stretch>
          </p:blipFill>
          <p:spPr>
            <a:xfrm>
              <a:off x="1717656" y="4728575"/>
              <a:ext cx="380150" cy="133916"/>
            </a:xfrm>
            <a:prstGeom prst="rect">
              <a:avLst/>
            </a:prstGeom>
          </p:spPr>
        </p:pic>
      </p:grpSp>
    </p:spTree>
    <p:extLst>
      <p:ext uri="{BB962C8B-B14F-4D97-AF65-F5344CB8AC3E}">
        <p14:creationId xmlns:p14="http://schemas.microsoft.com/office/powerpoint/2010/main" val="1365724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7538</TotalTime>
  <Words>3214</Words>
  <Application>Microsoft Macintosh PowerPoint</Application>
  <PresentationFormat>On-screen Show (16:9)</PresentationFormat>
  <Paragraphs>442</Paragraphs>
  <Slides>61</Slides>
  <Notes>60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61</vt:i4>
      </vt:variant>
    </vt:vector>
  </HeadingPairs>
  <TitlesOfParts>
    <vt:vector size="69" baseType="lpstr">
      <vt:lpstr>Arial Unicode MS</vt:lpstr>
      <vt:lpstr>Calibri</vt:lpstr>
      <vt:lpstr>ＭＳ Ｐゴシック</vt:lpstr>
      <vt:lpstr>Times New Roman</vt:lpstr>
      <vt:lpstr>Arial</vt:lpstr>
      <vt:lpstr>dimensions</vt:lpstr>
      <vt:lpstr>1_Office Theme</vt:lpstr>
      <vt:lpstr>Office Theme</vt:lpstr>
      <vt:lpstr>Working with Top Drawer Teachers: The big ideas of patterns</vt:lpstr>
      <vt:lpstr>Big idea: Growing patterns</vt:lpstr>
      <vt:lpstr>PowerPoint Presentation</vt:lpstr>
      <vt:lpstr>Australian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with an equilateral triangle.</vt:lpstr>
      <vt:lpstr>Then put a square on each side.</vt:lpstr>
      <vt:lpstr>Now fill in the gaps with triangles.</vt:lpstr>
      <vt:lpstr>Look at the pattern around the middle triangle.</vt:lpstr>
      <vt:lpstr>It goes</vt:lpstr>
      <vt:lpstr>then</vt:lpstr>
      <vt:lpstr>and             again.</vt:lpstr>
      <vt:lpstr>There are three lots of        .  Why are there three?</vt:lpstr>
      <vt:lpstr>Because there are three sides to the triangle!</vt:lpstr>
      <vt:lpstr>How many pieces are there in this ring?</vt:lpstr>
      <vt:lpstr>How many pieces are there in this ring?</vt:lpstr>
      <vt:lpstr>In this ring, there are 9 pieces: 3 lots of 3.</vt:lpstr>
      <vt:lpstr>Now let’s try another ring around this pattern.</vt:lpstr>
      <vt:lpstr>Put squares on the sides of the triangles.</vt:lpstr>
      <vt:lpstr>Then put triangles on the squares.</vt:lpstr>
      <vt:lpstr>Now fill in the gaps with triangles.</vt:lpstr>
      <vt:lpstr>What is the pattern in this ring?</vt:lpstr>
      <vt:lpstr>There are three lots of     .</vt:lpstr>
      <vt:lpstr>How many pieces are there in this ring?</vt:lpstr>
      <vt:lpstr>There are 18 pieces: 3 lots of 6.</vt:lpstr>
      <vt:lpstr>There were 9 pieces in the first ring,</vt:lpstr>
      <vt:lpstr>and 18 pieces in the second ring.</vt:lpstr>
      <vt:lpstr>How many pieces will  there be in the next ring?</vt:lpstr>
      <vt:lpstr>Have a think about that. Let’s look at something else.</vt:lpstr>
      <vt:lpstr>Look at how the pieces fit together  at each point in the pattern.</vt:lpstr>
      <vt:lpstr>Everywhere you look, two squares and  three triangles fit around a point.</vt:lpstr>
      <vt:lpstr>Can you find any more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 Samojlowicz</dc:creator>
  <cp:lastModifiedBy>Toby Spencer</cp:lastModifiedBy>
  <cp:revision>87</cp:revision>
  <cp:lastPrinted>2015-01-29T03:23:13Z</cp:lastPrinted>
  <dcterms:created xsi:type="dcterms:W3CDTF">2016-06-29T03:18:31Z</dcterms:created>
  <dcterms:modified xsi:type="dcterms:W3CDTF">2017-02-22T00:00:35Z</dcterms:modified>
</cp:coreProperties>
</file>